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697" r:id="rId3"/>
    <p:sldMasterId id="2147483709" r:id="rId4"/>
    <p:sldMasterId id="2147483721" r:id="rId5"/>
    <p:sldMasterId id="2147483733" r:id="rId6"/>
  </p:sldMasterIdLst>
  <p:notesMasterIdLst>
    <p:notesMasterId r:id="rId20"/>
  </p:notesMasterIdLst>
  <p:sldIdLst>
    <p:sldId id="257" r:id="rId7"/>
    <p:sldId id="281" r:id="rId8"/>
    <p:sldId id="265" r:id="rId9"/>
    <p:sldId id="280" r:id="rId10"/>
    <p:sldId id="2147378176" r:id="rId11"/>
    <p:sldId id="2147378177" r:id="rId12"/>
    <p:sldId id="2147378175" r:id="rId13"/>
    <p:sldId id="274" r:id="rId14"/>
    <p:sldId id="282" r:id="rId15"/>
    <p:sldId id="256" r:id="rId16"/>
    <p:sldId id="283" r:id="rId17"/>
    <p:sldId id="259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AA74D"/>
    <a:srgbClr val="358A84"/>
    <a:srgbClr val="2BBAFC"/>
    <a:srgbClr val="026796"/>
    <a:srgbClr val="EFEFEF"/>
    <a:srgbClr val="ED484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608B-F94B-4040-8F22-398F71B45185}" type="datetimeFigureOut">
              <a:rPr lang="en-US" smtClean="0"/>
              <a:t>08/14/2024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A2A25-9C19-4F61-840A-B7F6A612D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97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88069323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88069323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8fc1bd382e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8fc1bd382e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8fc1bd382e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8fc1bd382e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99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8fc1bd382e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8fc1bd382e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748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e54e64ca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e54e64ca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721271-013B-47E0-A021-21D5AB6CB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170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721271-013B-47E0-A021-21D5AB6CB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8480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6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50800" y="1193333"/>
            <a:ext cx="5145200" cy="36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466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50800" y="5080664"/>
            <a:ext cx="5145200" cy="5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302400" y="421567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302400" y="6436433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11026593" y="5347835"/>
            <a:ext cx="973768" cy="1095504"/>
            <a:chOff x="2232900" y="4143125"/>
            <a:chExt cx="1013075" cy="1139725"/>
          </a:xfrm>
        </p:grpSpPr>
        <p:sp>
          <p:nvSpPr>
            <p:cNvPr id="14" name="Google Shape;14;p2"/>
            <p:cNvSpPr/>
            <p:nvPr/>
          </p:nvSpPr>
          <p:spPr>
            <a:xfrm>
              <a:off x="2775575" y="4379400"/>
              <a:ext cx="470400" cy="373425"/>
            </a:xfrm>
            <a:custGeom>
              <a:avLst/>
              <a:gdLst/>
              <a:ahLst/>
              <a:cxnLst/>
              <a:rect l="l" t="t" r="r" b="b"/>
              <a:pathLst>
                <a:path w="18816" h="14937" extrusionOk="0">
                  <a:moveTo>
                    <a:pt x="14935" y="1"/>
                  </a:moveTo>
                  <a:cubicBezTo>
                    <a:pt x="13898" y="1"/>
                    <a:pt x="12744" y="159"/>
                    <a:pt x="11617" y="542"/>
                  </a:cubicBezTo>
                  <a:cubicBezTo>
                    <a:pt x="9044" y="1417"/>
                    <a:pt x="8475" y="2293"/>
                    <a:pt x="7965" y="2293"/>
                  </a:cubicBezTo>
                  <a:cubicBezTo>
                    <a:pt x="7775" y="2293"/>
                    <a:pt x="7594" y="2172"/>
                    <a:pt x="7321" y="1886"/>
                  </a:cubicBezTo>
                  <a:cubicBezTo>
                    <a:pt x="7167" y="1721"/>
                    <a:pt x="7021" y="1646"/>
                    <a:pt x="6881" y="1646"/>
                  </a:cubicBezTo>
                  <a:cubicBezTo>
                    <a:pt x="6105" y="1646"/>
                    <a:pt x="5483" y="3936"/>
                    <a:pt x="4345" y="5847"/>
                  </a:cubicBezTo>
                  <a:cubicBezTo>
                    <a:pt x="3749" y="6876"/>
                    <a:pt x="3373" y="7005"/>
                    <a:pt x="3012" y="7005"/>
                  </a:cubicBezTo>
                  <a:cubicBezTo>
                    <a:pt x="2890" y="7005"/>
                    <a:pt x="2771" y="6991"/>
                    <a:pt x="2645" y="6991"/>
                  </a:cubicBezTo>
                  <a:cubicBezTo>
                    <a:pt x="2316" y="6991"/>
                    <a:pt x="1945" y="7091"/>
                    <a:pt x="1392" y="7815"/>
                  </a:cubicBezTo>
                  <a:cubicBezTo>
                    <a:pt x="0" y="9639"/>
                    <a:pt x="4032" y="14439"/>
                    <a:pt x="4032" y="14439"/>
                  </a:cubicBezTo>
                  <a:cubicBezTo>
                    <a:pt x="4889" y="14788"/>
                    <a:pt x="5808" y="14936"/>
                    <a:pt x="6735" y="14936"/>
                  </a:cubicBezTo>
                  <a:cubicBezTo>
                    <a:pt x="10719" y="14936"/>
                    <a:pt x="14870" y="12210"/>
                    <a:pt x="15026" y="10983"/>
                  </a:cubicBezTo>
                  <a:cubicBezTo>
                    <a:pt x="15218" y="9447"/>
                    <a:pt x="12625" y="9327"/>
                    <a:pt x="14834" y="8007"/>
                  </a:cubicBezTo>
                  <a:cubicBezTo>
                    <a:pt x="17042" y="6687"/>
                    <a:pt x="17114" y="5486"/>
                    <a:pt x="16490" y="3902"/>
                  </a:cubicBezTo>
                  <a:cubicBezTo>
                    <a:pt x="15842" y="2342"/>
                    <a:pt x="18194" y="2630"/>
                    <a:pt x="18554" y="1502"/>
                  </a:cubicBezTo>
                  <a:cubicBezTo>
                    <a:pt x="18815" y="718"/>
                    <a:pt x="17142" y="1"/>
                    <a:pt x="14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394225" y="4297900"/>
              <a:ext cx="424575" cy="398300"/>
            </a:xfrm>
            <a:custGeom>
              <a:avLst/>
              <a:gdLst/>
              <a:ahLst/>
              <a:cxnLst/>
              <a:rect l="l" t="t" r="r" b="b"/>
              <a:pathLst>
                <a:path w="16983" h="15932" extrusionOk="0">
                  <a:moveTo>
                    <a:pt x="2310" y="1"/>
                  </a:moveTo>
                  <a:cubicBezTo>
                    <a:pt x="938" y="1"/>
                    <a:pt x="0" y="367"/>
                    <a:pt x="84" y="946"/>
                  </a:cubicBezTo>
                  <a:cubicBezTo>
                    <a:pt x="277" y="2074"/>
                    <a:pt x="2629" y="2218"/>
                    <a:pt x="1741" y="3586"/>
                  </a:cubicBezTo>
                  <a:cubicBezTo>
                    <a:pt x="853" y="4978"/>
                    <a:pt x="709" y="6130"/>
                    <a:pt x="2677" y="7786"/>
                  </a:cubicBezTo>
                  <a:cubicBezTo>
                    <a:pt x="4621" y="9419"/>
                    <a:pt x="2053" y="9083"/>
                    <a:pt x="1981" y="10571"/>
                  </a:cubicBezTo>
                  <a:cubicBezTo>
                    <a:pt x="1915" y="11923"/>
                    <a:pt x="6468" y="15931"/>
                    <a:pt x="10902" y="15931"/>
                  </a:cubicBezTo>
                  <a:cubicBezTo>
                    <a:pt x="11347" y="15931"/>
                    <a:pt x="11792" y="15891"/>
                    <a:pt x="12230" y="15803"/>
                  </a:cubicBezTo>
                  <a:cubicBezTo>
                    <a:pt x="12230" y="15803"/>
                    <a:pt x="16982" y="11915"/>
                    <a:pt x="15926" y="9947"/>
                  </a:cubicBezTo>
                  <a:cubicBezTo>
                    <a:pt x="14894" y="7954"/>
                    <a:pt x="14270" y="9947"/>
                    <a:pt x="13358" y="7570"/>
                  </a:cubicBezTo>
                  <a:cubicBezTo>
                    <a:pt x="12539" y="5471"/>
                    <a:pt x="12326" y="3096"/>
                    <a:pt x="11499" y="3096"/>
                  </a:cubicBezTo>
                  <a:cubicBezTo>
                    <a:pt x="11380" y="3096"/>
                    <a:pt x="11249" y="3145"/>
                    <a:pt x="11102" y="3250"/>
                  </a:cubicBezTo>
                  <a:cubicBezTo>
                    <a:pt x="10823" y="3449"/>
                    <a:pt x="10636" y="3540"/>
                    <a:pt x="10470" y="3540"/>
                  </a:cubicBezTo>
                  <a:cubicBezTo>
                    <a:pt x="9932" y="3540"/>
                    <a:pt x="9604" y="2590"/>
                    <a:pt x="7093" y="1234"/>
                  </a:cubicBezTo>
                  <a:cubicBezTo>
                    <a:pt x="5456" y="361"/>
                    <a:pt x="3670" y="1"/>
                    <a:pt x="2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642950" y="4143125"/>
              <a:ext cx="358275" cy="473050"/>
            </a:xfrm>
            <a:custGeom>
              <a:avLst/>
              <a:gdLst/>
              <a:ahLst/>
              <a:cxnLst/>
              <a:rect l="l" t="t" r="r" b="b"/>
              <a:pathLst>
                <a:path w="14331" h="18922" extrusionOk="0">
                  <a:moveTo>
                    <a:pt x="11246" y="0"/>
                  </a:moveTo>
                  <a:cubicBezTo>
                    <a:pt x="9917" y="0"/>
                    <a:pt x="7442" y="1072"/>
                    <a:pt x="5641" y="3080"/>
                  </a:cubicBezTo>
                  <a:cubicBezTo>
                    <a:pt x="3554" y="5430"/>
                    <a:pt x="3793" y="6447"/>
                    <a:pt x="3081" y="6447"/>
                  </a:cubicBezTo>
                  <a:cubicBezTo>
                    <a:pt x="2950" y="6447"/>
                    <a:pt x="2786" y="6412"/>
                    <a:pt x="2569" y="6345"/>
                  </a:cubicBezTo>
                  <a:cubicBezTo>
                    <a:pt x="2469" y="6314"/>
                    <a:pt x="2379" y="6299"/>
                    <a:pt x="2301" y="6299"/>
                  </a:cubicBezTo>
                  <a:cubicBezTo>
                    <a:pt x="1264" y="6299"/>
                    <a:pt x="1965" y="8834"/>
                    <a:pt x="1921" y="11265"/>
                  </a:cubicBezTo>
                  <a:cubicBezTo>
                    <a:pt x="1897" y="13905"/>
                    <a:pt x="625" y="12153"/>
                    <a:pt x="313" y="14433"/>
                  </a:cubicBezTo>
                  <a:cubicBezTo>
                    <a:pt x="1" y="16714"/>
                    <a:pt x="5881" y="18922"/>
                    <a:pt x="5881" y="18922"/>
                  </a:cubicBezTo>
                  <a:cubicBezTo>
                    <a:pt x="10730" y="18274"/>
                    <a:pt x="14330" y="11889"/>
                    <a:pt x="13754" y="10473"/>
                  </a:cubicBezTo>
                  <a:cubicBezTo>
                    <a:pt x="13154" y="9081"/>
                    <a:pt x="10850" y="10233"/>
                    <a:pt x="12122" y="8001"/>
                  </a:cubicBezTo>
                  <a:cubicBezTo>
                    <a:pt x="13394" y="5745"/>
                    <a:pt x="12866" y="4664"/>
                    <a:pt x="11546" y="3608"/>
                  </a:cubicBezTo>
                  <a:cubicBezTo>
                    <a:pt x="10226" y="2576"/>
                    <a:pt x="12386" y="1664"/>
                    <a:pt x="12170" y="488"/>
                  </a:cubicBezTo>
                  <a:cubicBezTo>
                    <a:pt x="12103" y="160"/>
                    <a:pt x="11760" y="0"/>
                    <a:pt x="11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32900" y="4546275"/>
              <a:ext cx="515075" cy="388775"/>
            </a:xfrm>
            <a:custGeom>
              <a:avLst/>
              <a:gdLst/>
              <a:ahLst/>
              <a:cxnLst/>
              <a:rect l="l" t="t" r="r" b="b"/>
              <a:pathLst>
                <a:path w="20603" h="15551" extrusionOk="0">
                  <a:moveTo>
                    <a:pt x="5593" y="0"/>
                  </a:moveTo>
                  <a:cubicBezTo>
                    <a:pt x="2500" y="0"/>
                    <a:pt x="0" y="1548"/>
                    <a:pt x="537" y="2580"/>
                  </a:cubicBezTo>
                  <a:cubicBezTo>
                    <a:pt x="1161" y="3780"/>
                    <a:pt x="3393" y="2988"/>
                    <a:pt x="3129" y="4884"/>
                  </a:cubicBezTo>
                  <a:cubicBezTo>
                    <a:pt x="2889" y="6780"/>
                    <a:pt x="3225" y="8124"/>
                    <a:pt x="5697" y="9181"/>
                  </a:cubicBezTo>
                  <a:cubicBezTo>
                    <a:pt x="8170" y="10237"/>
                    <a:pt x="5649" y="10885"/>
                    <a:pt x="6177" y="12565"/>
                  </a:cubicBezTo>
                  <a:cubicBezTo>
                    <a:pt x="6561" y="13733"/>
                    <a:pt x="10053" y="15550"/>
                    <a:pt x="13501" y="15550"/>
                  </a:cubicBezTo>
                  <a:cubicBezTo>
                    <a:pt x="15013" y="15550"/>
                    <a:pt x="16517" y="15201"/>
                    <a:pt x="17747" y="14293"/>
                  </a:cubicBezTo>
                  <a:cubicBezTo>
                    <a:pt x="17747" y="14293"/>
                    <a:pt x="20603" y="8076"/>
                    <a:pt x="18827" y="6276"/>
                  </a:cubicBezTo>
                  <a:cubicBezTo>
                    <a:pt x="18270" y="5720"/>
                    <a:pt x="17912" y="5580"/>
                    <a:pt x="17626" y="5580"/>
                  </a:cubicBezTo>
                  <a:cubicBezTo>
                    <a:pt x="17338" y="5580"/>
                    <a:pt x="17124" y="5721"/>
                    <a:pt x="16855" y="5721"/>
                  </a:cubicBezTo>
                  <a:cubicBezTo>
                    <a:pt x="16538" y="5721"/>
                    <a:pt x="16145" y="5525"/>
                    <a:pt x="15466" y="4668"/>
                  </a:cubicBezTo>
                  <a:cubicBezTo>
                    <a:pt x="13964" y="2771"/>
                    <a:pt x="12853" y="401"/>
                    <a:pt x="12092" y="401"/>
                  </a:cubicBezTo>
                  <a:cubicBezTo>
                    <a:pt x="11928" y="401"/>
                    <a:pt x="11781" y="510"/>
                    <a:pt x="11650" y="756"/>
                  </a:cubicBezTo>
                  <a:cubicBezTo>
                    <a:pt x="11416" y="1202"/>
                    <a:pt x="11253" y="1369"/>
                    <a:pt x="11023" y="1369"/>
                  </a:cubicBezTo>
                  <a:cubicBezTo>
                    <a:pt x="10522" y="1369"/>
                    <a:pt x="9703" y="576"/>
                    <a:pt x="7138" y="132"/>
                  </a:cubicBezTo>
                  <a:cubicBezTo>
                    <a:pt x="6614" y="41"/>
                    <a:pt x="6096" y="0"/>
                    <a:pt x="5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732950" y="4440950"/>
              <a:ext cx="420075" cy="698500"/>
            </a:xfrm>
            <a:custGeom>
              <a:avLst/>
              <a:gdLst/>
              <a:ahLst/>
              <a:cxnLst/>
              <a:rect l="l" t="t" r="r" b="b"/>
              <a:pathLst>
                <a:path w="16803" h="27940" extrusionOk="0">
                  <a:moveTo>
                    <a:pt x="16659" y="0"/>
                  </a:moveTo>
                  <a:cubicBezTo>
                    <a:pt x="5401" y="5377"/>
                    <a:pt x="841" y="24027"/>
                    <a:pt x="25" y="27723"/>
                  </a:cubicBezTo>
                  <a:cubicBezTo>
                    <a:pt x="25" y="27795"/>
                    <a:pt x="1" y="27843"/>
                    <a:pt x="1" y="27867"/>
                  </a:cubicBezTo>
                  <a:lnTo>
                    <a:pt x="289" y="27939"/>
                  </a:lnTo>
                  <a:cubicBezTo>
                    <a:pt x="289" y="27915"/>
                    <a:pt x="313" y="27867"/>
                    <a:pt x="337" y="27795"/>
                  </a:cubicBezTo>
                  <a:cubicBezTo>
                    <a:pt x="1129" y="24123"/>
                    <a:pt x="5665" y="5593"/>
                    <a:pt x="16803" y="264"/>
                  </a:cubicBezTo>
                  <a:lnTo>
                    <a:pt x="16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750350" y="4267525"/>
              <a:ext cx="126650" cy="882125"/>
            </a:xfrm>
            <a:custGeom>
              <a:avLst/>
              <a:gdLst/>
              <a:ahLst/>
              <a:cxnLst/>
              <a:rect l="l" t="t" r="r" b="b"/>
              <a:pathLst>
                <a:path w="5066" h="35285" extrusionOk="0">
                  <a:moveTo>
                    <a:pt x="4801" y="0"/>
                  </a:moveTo>
                  <a:cubicBezTo>
                    <a:pt x="1" y="9001"/>
                    <a:pt x="1" y="35020"/>
                    <a:pt x="1" y="35284"/>
                  </a:cubicBezTo>
                  <a:lnTo>
                    <a:pt x="313" y="35284"/>
                  </a:lnTo>
                  <a:cubicBezTo>
                    <a:pt x="313" y="35020"/>
                    <a:pt x="313" y="9073"/>
                    <a:pt x="5065" y="120"/>
                  </a:cubicBezTo>
                  <a:lnTo>
                    <a:pt x="4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33150" y="4427750"/>
              <a:ext cx="223825" cy="682875"/>
            </a:xfrm>
            <a:custGeom>
              <a:avLst/>
              <a:gdLst/>
              <a:ahLst/>
              <a:cxnLst/>
              <a:rect l="l" t="t" r="r" b="b"/>
              <a:pathLst>
                <a:path w="8953" h="27315" extrusionOk="0">
                  <a:moveTo>
                    <a:pt x="192" y="0"/>
                  </a:moveTo>
                  <a:lnTo>
                    <a:pt x="0" y="240"/>
                  </a:lnTo>
                  <a:cubicBezTo>
                    <a:pt x="5977" y="5113"/>
                    <a:pt x="8641" y="14234"/>
                    <a:pt x="7657" y="26595"/>
                  </a:cubicBezTo>
                  <a:cubicBezTo>
                    <a:pt x="7633" y="27051"/>
                    <a:pt x="7609" y="27243"/>
                    <a:pt x="7633" y="27315"/>
                  </a:cubicBezTo>
                  <a:lnTo>
                    <a:pt x="7921" y="27291"/>
                  </a:lnTo>
                  <a:cubicBezTo>
                    <a:pt x="7921" y="27243"/>
                    <a:pt x="7945" y="26979"/>
                    <a:pt x="7969" y="26619"/>
                  </a:cubicBezTo>
                  <a:cubicBezTo>
                    <a:pt x="8953" y="14138"/>
                    <a:pt x="6265" y="4945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575150" y="4767975"/>
              <a:ext cx="151825" cy="331250"/>
            </a:xfrm>
            <a:custGeom>
              <a:avLst/>
              <a:gdLst/>
              <a:ahLst/>
              <a:cxnLst/>
              <a:rect l="l" t="t" r="r" b="b"/>
              <a:pathLst>
                <a:path w="6073" h="13250" extrusionOk="0">
                  <a:moveTo>
                    <a:pt x="192" y="1"/>
                  </a:moveTo>
                  <a:lnTo>
                    <a:pt x="0" y="241"/>
                  </a:lnTo>
                  <a:cubicBezTo>
                    <a:pt x="1992" y="1777"/>
                    <a:pt x="4585" y="5209"/>
                    <a:pt x="5713" y="12818"/>
                  </a:cubicBezTo>
                  <a:cubicBezTo>
                    <a:pt x="5761" y="13082"/>
                    <a:pt x="5785" y="13178"/>
                    <a:pt x="5785" y="13250"/>
                  </a:cubicBezTo>
                  <a:lnTo>
                    <a:pt x="6073" y="13154"/>
                  </a:lnTo>
                  <a:cubicBezTo>
                    <a:pt x="6073" y="13130"/>
                    <a:pt x="6049" y="12986"/>
                    <a:pt x="6025" y="12794"/>
                  </a:cubicBezTo>
                  <a:cubicBezTo>
                    <a:pt x="4873" y="5065"/>
                    <a:pt x="2208" y="156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464125" y="4999000"/>
              <a:ext cx="538900" cy="283850"/>
            </a:xfrm>
            <a:custGeom>
              <a:avLst/>
              <a:gdLst/>
              <a:ahLst/>
              <a:cxnLst/>
              <a:rect l="l" t="t" r="r" b="b"/>
              <a:pathLst>
                <a:path w="21556" h="11354" extrusionOk="0">
                  <a:moveTo>
                    <a:pt x="1" y="0"/>
                  </a:moveTo>
                  <a:cubicBezTo>
                    <a:pt x="577" y="6361"/>
                    <a:pt x="5185" y="11354"/>
                    <a:pt x="10778" y="11354"/>
                  </a:cubicBezTo>
                  <a:cubicBezTo>
                    <a:pt x="16394" y="11354"/>
                    <a:pt x="21003" y="6361"/>
                    <a:pt x="215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71006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2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"/>
          <p:cNvSpPr txBox="1">
            <a:spLocks noGrp="1"/>
          </p:cNvSpPr>
          <p:nvPr>
            <p:ph type="title" hasCustomPrompt="1"/>
          </p:nvPr>
        </p:nvSpPr>
        <p:spPr>
          <a:xfrm>
            <a:off x="1533128" y="2289684"/>
            <a:ext cx="9126000" cy="16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333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8" name="Google Shape;118;p11"/>
          <p:cNvSpPr txBox="1">
            <a:spLocks noGrp="1"/>
          </p:cNvSpPr>
          <p:nvPr>
            <p:ph type="subTitle" idx="1"/>
          </p:nvPr>
        </p:nvSpPr>
        <p:spPr>
          <a:xfrm>
            <a:off x="1532872" y="3984317"/>
            <a:ext cx="9126000" cy="5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cxnSp>
        <p:nvCxnSpPr>
          <p:cNvPr id="119" name="Google Shape;119;p11"/>
          <p:cNvCxnSpPr/>
          <p:nvPr/>
        </p:nvCxnSpPr>
        <p:spPr>
          <a:xfrm>
            <a:off x="302400" y="421567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1"/>
          <p:cNvCxnSpPr/>
          <p:nvPr/>
        </p:nvCxnSpPr>
        <p:spPr>
          <a:xfrm>
            <a:off x="302400" y="6436433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1" name="Google Shape;121;p11"/>
          <p:cNvGrpSpPr/>
          <p:nvPr/>
        </p:nvGrpSpPr>
        <p:grpSpPr>
          <a:xfrm>
            <a:off x="11064364" y="4872100"/>
            <a:ext cx="921933" cy="1564333"/>
            <a:chOff x="8169881" y="3654075"/>
            <a:chExt cx="691450" cy="1173250"/>
          </a:xfrm>
        </p:grpSpPr>
        <p:sp>
          <p:nvSpPr>
            <p:cNvPr id="122" name="Google Shape;122;p11"/>
            <p:cNvSpPr/>
            <p:nvPr/>
          </p:nvSpPr>
          <p:spPr>
            <a:xfrm>
              <a:off x="8364406" y="3654075"/>
              <a:ext cx="362925" cy="453550"/>
            </a:xfrm>
            <a:custGeom>
              <a:avLst/>
              <a:gdLst/>
              <a:ahLst/>
              <a:cxnLst/>
              <a:rect l="l" t="t" r="r" b="b"/>
              <a:pathLst>
                <a:path w="14517" h="18142" extrusionOk="0">
                  <a:moveTo>
                    <a:pt x="1151" y="0"/>
                  </a:moveTo>
                  <a:cubicBezTo>
                    <a:pt x="702" y="0"/>
                    <a:pt x="451" y="60"/>
                    <a:pt x="451" y="60"/>
                  </a:cubicBezTo>
                  <a:cubicBezTo>
                    <a:pt x="1992" y="961"/>
                    <a:pt x="1898" y="3570"/>
                    <a:pt x="1898" y="3570"/>
                  </a:cubicBezTo>
                  <a:lnTo>
                    <a:pt x="3653" y="4590"/>
                  </a:lnTo>
                  <a:lnTo>
                    <a:pt x="1779" y="4306"/>
                  </a:lnTo>
                  <a:lnTo>
                    <a:pt x="1660" y="6464"/>
                  </a:lnTo>
                  <a:lnTo>
                    <a:pt x="5693" y="8883"/>
                  </a:lnTo>
                  <a:lnTo>
                    <a:pt x="1328" y="7176"/>
                  </a:lnTo>
                  <a:lnTo>
                    <a:pt x="1328" y="7176"/>
                  </a:lnTo>
                  <a:cubicBezTo>
                    <a:pt x="1328" y="7176"/>
                    <a:pt x="878" y="8718"/>
                    <a:pt x="1542" y="10354"/>
                  </a:cubicBezTo>
                  <a:cubicBezTo>
                    <a:pt x="2206" y="11967"/>
                    <a:pt x="6689" y="12892"/>
                    <a:pt x="6689" y="12892"/>
                  </a:cubicBezTo>
                  <a:cubicBezTo>
                    <a:pt x="6179" y="13150"/>
                    <a:pt x="5618" y="13250"/>
                    <a:pt x="5055" y="13250"/>
                  </a:cubicBezTo>
                  <a:cubicBezTo>
                    <a:pt x="3079" y="13250"/>
                    <a:pt x="1068" y="12015"/>
                    <a:pt x="1067" y="12014"/>
                  </a:cubicBezTo>
                  <a:lnTo>
                    <a:pt x="1067" y="12014"/>
                  </a:lnTo>
                  <a:cubicBezTo>
                    <a:pt x="1067" y="12015"/>
                    <a:pt x="0" y="15928"/>
                    <a:pt x="2301" y="17589"/>
                  </a:cubicBezTo>
                  <a:cubicBezTo>
                    <a:pt x="2856" y="17989"/>
                    <a:pt x="3497" y="18141"/>
                    <a:pt x="4150" y="18141"/>
                  </a:cubicBezTo>
                  <a:cubicBezTo>
                    <a:pt x="5928" y="18141"/>
                    <a:pt x="7795" y="17014"/>
                    <a:pt x="8262" y="16713"/>
                  </a:cubicBezTo>
                  <a:lnTo>
                    <a:pt x="8262" y="16713"/>
                  </a:lnTo>
                  <a:cubicBezTo>
                    <a:pt x="8214" y="16751"/>
                    <a:pt x="8182" y="16789"/>
                    <a:pt x="8252" y="16789"/>
                  </a:cubicBezTo>
                  <a:cubicBezTo>
                    <a:pt x="8401" y="16789"/>
                    <a:pt x="9008" y="16617"/>
                    <a:pt x="10887" y="15904"/>
                  </a:cubicBezTo>
                  <a:cubicBezTo>
                    <a:pt x="14516" y="14505"/>
                    <a:pt x="13093" y="9833"/>
                    <a:pt x="13093" y="9832"/>
                  </a:cubicBezTo>
                  <a:lnTo>
                    <a:pt x="13093" y="9832"/>
                  </a:lnTo>
                  <a:cubicBezTo>
                    <a:pt x="12476" y="10947"/>
                    <a:pt x="10413" y="11374"/>
                    <a:pt x="10413" y="11374"/>
                  </a:cubicBezTo>
                  <a:cubicBezTo>
                    <a:pt x="10413" y="11374"/>
                    <a:pt x="12216" y="9856"/>
                    <a:pt x="12429" y="8528"/>
                  </a:cubicBezTo>
                  <a:cubicBezTo>
                    <a:pt x="12643" y="7223"/>
                    <a:pt x="10199" y="5136"/>
                    <a:pt x="10199" y="5136"/>
                  </a:cubicBezTo>
                  <a:lnTo>
                    <a:pt x="8412" y="7511"/>
                  </a:lnTo>
                  <a:lnTo>
                    <a:pt x="8412" y="7511"/>
                  </a:lnTo>
                  <a:cubicBezTo>
                    <a:pt x="8531" y="7350"/>
                    <a:pt x="9307" y="6256"/>
                    <a:pt x="9417" y="4899"/>
                  </a:cubicBezTo>
                  <a:cubicBezTo>
                    <a:pt x="9535" y="3452"/>
                    <a:pt x="8065" y="3072"/>
                    <a:pt x="8065" y="3072"/>
                  </a:cubicBezTo>
                  <a:cubicBezTo>
                    <a:pt x="8065" y="3072"/>
                    <a:pt x="7116" y="4993"/>
                    <a:pt x="7045" y="5136"/>
                  </a:cubicBezTo>
                  <a:cubicBezTo>
                    <a:pt x="7042" y="5140"/>
                    <a:pt x="7040" y="5142"/>
                    <a:pt x="7038" y="5142"/>
                  </a:cubicBezTo>
                  <a:cubicBezTo>
                    <a:pt x="6966" y="5142"/>
                    <a:pt x="7234" y="2835"/>
                    <a:pt x="7234" y="2835"/>
                  </a:cubicBezTo>
                  <a:cubicBezTo>
                    <a:pt x="4539" y="359"/>
                    <a:pt x="2251" y="0"/>
                    <a:pt x="1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8482406" y="3748650"/>
              <a:ext cx="104975" cy="975500"/>
            </a:xfrm>
            <a:custGeom>
              <a:avLst/>
              <a:gdLst/>
              <a:ahLst/>
              <a:cxnLst/>
              <a:rect l="l" t="t" r="r" b="b"/>
              <a:pathLst>
                <a:path w="4199" h="39020" extrusionOk="0">
                  <a:moveTo>
                    <a:pt x="356" y="1"/>
                  </a:moveTo>
                  <a:lnTo>
                    <a:pt x="71" y="96"/>
                  </a:lnTo>
                  <a:cubicBezTo>
                    <a:pt x="95" y="214"/>
                    <a:pt x="3487" y="10058"/>
                    <a:pt x="3700" y="14019"/>
                  </a:cubicBezTo>
                  <a:cubicBezTo>
                    <a:pt x="3890" y="17980"/>
                    <a:pt x="48" y="38735"/>
                    <a:pt x="0" y="38948"/>
                  </a:cubicBezTo>
                  <a:lnTo>
                    <a:pt x="285" y="39019"/>
                  </a:lnTo>
                  <a:cubicBezTo>
                    <a:pt x="451" y="38165"/>
                    <a:pt x="4199" y="18004"/>
                    <a:pt x="3985" y="13995"/>
                  </a:cubicBezTo>
                  <a:cubicBezTo>
                    <a:pt x="3795" y="10010"/>
                    <a:pt x="380" y="119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8169881" y="3933325"/>
              <a:ext cx="469075" cy="510975"/>
            </a:xfrm>
            <a:custGeom>
              <a:avLst/>
              <a:gdLst/>
              <a:ahLst/>
              <a:cxnLst/>
              <a:rect l="l" t="t" r="r" b="b"/>
              <a:pathLst>
                <a:path w="18763" h="20439" extrusionOk="0">
                  <a:moveTo>
                    <a:pt x="1864" y="1"/>
                  </a:moveTo>
                  <a:cubicBezTo>
                    <a:pt x="670" y="1"/>
                    <a:pt x="1" y="275"/>
                    <a:pt x="1" y="275"/>
                  </a:cubicBezTo>
                  <a:cubicBezTo>
                    <a:pt x="1946" y="1034"/>
                    <a:pt x="2278" y="4023"/>
                    <a:pt x="2278" y="4023"/>
                  </a:cubicBezTo>
                  <a:lnTo>
                    <a:pt x="4484" y="4900"/>
                  </a:lnTo>
                  <a:lnTo>
                    <a:pt x="2278" y="4900"/>
                  </a:lnTo>
                  <a:lnTo>
                    <a:pt x="2563" y="7415"/>
                  </a:lnTo>
                  <a:lnTo>
                    <a:pt x="7615" y="9455"/>
                  </a:lnTo>
                  <a:lnTo>
                    <a:pt x="2302" y="8269"/>
                  </a:lnTo>
                  <a:lnTo>
                    <a:pt x="2302" y="8269"/>
                  </a:lnTo>
                  <a:cubicBezTo>
                    <a:pt x="2302" y="8269"/>
                    <a:pt x="2065" y="10143"/>
                    <a:pt x="3132" y="11898"/>
                  </a:cubicBezTo>
                  <a:cubicBezTo>
                    <a:pt x="4176" y="13653"/>
                    <a:pt x="9489" y="13890"/>
                    <a:pt x="9489" y="13890"/>
                  </a:cubicBezTo>
                  <a:cubicBezTo>
                    <a:pt x="8674" y="14475"/>
                    <a:pt x="7668" y="14670"/>
                    <a:pt x="6687" y="14670"/>
                  </a:cubicBezTo>
                  <a:cubicBezTo>
                    <a:pt x="4727" y="14670"/>
                    <a:pt x="2871" y="13890"/>
                    <a:pt x="2871" y="13890"/>
                  </a:cubicBezTo>
                  <a:lnTo>
                    <a:pt x="2871" y="13890"/>
                  </a:lnTo>
                  <a:cubicBezTo>
                    <a:pt x="2871" y="13890"/>
                    <a:pt x="2373" y="18563"/>
                    <a:pt x="5314" y="20081"/>
                  </a:cubicBezTo>
                  <a:cubicBezTo>
                    <a:pt x="5807" y="20333"/>
                    <a:pt x="6327" y="20438"/>
                    <a:pt x="6852" y="20438"/>
                  </a:cubicBezTo>
                  <a:cubicBezTo>
                    <a:pt x="9087" y="20438"/>
                    <a:pt x="11399" y="18537"/>
                    <a:pt x="11982" y="18025"/>
                  </a:cubicBezTo>
                  <a:lnTo>
                    <a:pt x="11982" y="18025"/>
                  </a:lnTo>
                  <a:cubicBezTo>
                    <a:pt x="11952" y="18059"/>
                    <a:pt x="11938" y="18087"/>
                    <a:pt x="11974" y="18087"/>
                  </a:cubicBezTo>
                  <a:cubicBezTo>
                    <a:pt x="12089" y="18087"/>
                    <a:pt x="12700" y="17808"/>
                    <a:pt x="14849" y="16570"/>
                  </a:cubicBezTo>
                  <a:cubicBezTo>
                    <a:pt x="18763" y="14317"/>
                    <a:pt x="16297" y="9218"/>
                    <a:pt x="16296" y="9217"/>
                  </a:cubicBezTo>
                  <a:lnTo>
                    <a:pt x="16296" y="9217"/>
                  </a:lnTo>
                  <a:cubicBezTo>
                    <a:pt x="15798" y="10593"/>
                    <a:pt x="13474" y="11447"/>
                    <a:pt x="13474" y="11447"/>
                  </a:cubicBezTo>
                  <a:cubicBezTo>
                    <a:pt x="13474" y="11447"/>
                    <a:pt x="15300" y="9407"/>
                    <a:pt x="15300" y="7842"/>
                  </a:cubicBezTo>
                  <a:cubicBezTo>
                    <a:pt x="15300" y="6276"/>
                    <a:pt x="12122" y="4331"/>
                    <a:pt x="12122" y="4331"/>
                  </a:cubicBezTo>
                  <a:lnTo>
                    <a:pt x="10485" y="7415"/>
                  </a:lnTo>
                  <a:lnTo>
                    <a:pt x="10485" y="7415"/>
                  </a:lnTo>
                  <a:cubicBezTo>
                    <a:pt x="10488" y="7409"/>
                    <a:pt x="11291" y="5893"/>
                    <a:pt x="11173" y="4213"/>
                  </a:cubicBezTo>
                  <a:cubicBezTo>
                    <a:pt x="11054" y="2529"/>
                    <a:pt x="9299" y="2339"/>
                    <a:pt x="9299" y="2339"/>
                  </a:cubicBezTo>
                  <a:cubicBezTo>
                    <a:pt x="9299" y="2339"/>
                    <a:pt x="8564" y="4711"/>
                    <a:pt x="8493" y="4900"/>
                  </a:cubicBezTo>
                  <a:cubicBezTo>
                    <a:pt x="8490" y="4907"/>
                    <a:pt x="8488" y="4910"/>
                    <a:pt x="8486" y="4910"/>
                  </a:cubicBezTo>
                  <a:cubicBezTo>
                    <a:pt x="8414" y="4910"/>
                    <a:pt x="8303" y="2220"/>
                    <a:pt x="8303" y="2220"/>
                  </a:cubicBezTo>
                  <a:cubicBezTo>
                    <a:pt x="5553" y="409"/>
                    <a:pt x="3319" y="1"/>
                    <a:pt x="1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8410656" y="4070450"/>
              <a:ext cx="450675" cy="437800"/>
            </a:xfrm>
            <a:custGeom>
              <a:avLst/>
              <a:gdLst/>
              <a:ahLst/>
              <a:cxnLst/>
              <a:rect l="l" t="t" r="r" b="b"/>
              <a:pathLst>
                <a:path w="18027" h="17512" extrusionOk="0">
                  <a:moveTo>
                    <a:pt x="16204" y="1"/>
                  </a:moveTo>
                  <a:cubicBezTo>
                    <a:pt x="14804" y="1"/>
                    <a:pt x="12671" y="353"/>
                    <a:pt x="10057" y="1906"/>
                  </a:cubicBezTo>
                  <a:cubicBezTo>
                    <a:pt x="10057" y="1906"/>
                    <a:pt x="9924" y="4215"/>
                    <a:pt x="9872" y="4215"/>
                  </a:cubicBezTo>
                  <a:cubicBezTo>
                    <a:pt x="9871" y="4215"/>
                    <a:pt x="9869" y="4212"/>
                    <a:pt x="9867" y="4207"/>
                  </a:cubicBezTo>
                  <a:cubicBezTo>
                    <a:pt x="9796" y="4041"/>
                    <a:pt x="9085" y="2001"/>
                    <a:pt x="9085" y="2001"/>
                  </a:cubicBezTo>
                  <a:cubicBezTo>
                    <a:pt x="9085" y="2001"/>
                    <a:pt x="7401" y="2167"/>
                    <a:pt x="7282" y="3614"/>
                  </a:cubicBezTo>
                  <a:cubicBezTo>
                    <a:pt x="7166" y="5030"/>
                    <a:pt x="7913" y="6310"/>
                    <a:pt x="7945" y="6364"/>
                  </a:cubicBezTo>
                  <a:lnTo>
                    <a:pt x="7945" y="6364"/>
                  </a:lnTo>
                  <a:lnTo>
                    <a:pt x="6381" y="3732"/>
                  </a:lnTo>
                  <a:cubicBezTo>
                    <a:pt x="6381" y="3732"/>
                    <a:pt x="3321" y="5369"/>
                    <a:pt x="3321" y="6721"/>
                  </a:cubicBezTo>
                  <a:cubicBezTo>
                    <a:pt x="3321" y="8049"/>
                    <a:pt x="5076" y="9828"/>
                    <a:pt x="5076" y="9828"/>
                  </a:cubicBezTo>
                  <a:cubicBezTo>
                    <a:pt x="5076" y="9828"/>
                    <a:pt x="2846" y="9069"/>
                    <a:pt x="2372" y="7883"/>
                  </a:cubicBezTo>
                  <a:lnTo>
                    <a:pt x="2372" y="7883"/>
                  </a:lnTo>
                  <a:cubicBezTo>
                    <a:pt x="2372" y="7884"/>
                    <a:pt x="0" y="12272"/>
                    <a:pt x="3748" y="14193"/>
                  </a:cubicBezTo>
                  <a:cubicBezTo>
                    <a:pt x="5809" y="15256"/>
                    <a:pt x="6404" y="15497"/>
                    <a:pt x="6519" y="15497"/>
                  </a:cubicBezTo>
                  <a:cubicBezTo>
                    <a:pt x="6560" y="15497"/>
                    <a:pt x="6540" y="15467"/>
                    <a:pt x="6505" y="15432"/>
                  </a:cubicBezTo>
                  <a:lnTo>
                    <a:pt x="6505" y="15432"/>
                  </a:lnTo>
                  <a:cubicBezTo>
                    <a:pt x="7047" y="15860"/>
                    <a:pt x="9277" y="17511"/>
                    <a:pt x="11444" y="17511"/>
                  </a:cubicBezTo>
                  <a:cubicBezTo>
                    <a:pt x="11949" y="17511"/>
                    <a:pt x="12451" y="17421"/>
                    <a:pt x="12927" y="17205"/>
                  </a:cubicBezTo>
                  <a:cubicBezTo>
                    <a:pt x="15750" y="15901"/>
                    <a:pt x="15252" y="11892"/>
                    <a:pt x="15252" y="11892"/>
                  </a:cubicBezTo>
                  <a:lnTo>
                    <a:pt x="15252" y="11892"/>
                  </a:lnTo>
                  <a:cubicBezTo>
                    <a:pt x="15252" y="11892"/>
                    <a:pt x="13470" y="12567"/>
                    <a:pt x="11594" y="12567"/>
                  </a:cubicBezTo>
                  <a:cubicBezTo>
                    <a:pt x="10655" y="12567"/>
                    <a:pt x="9694" y="12398"/>
                    <a:pt x="8919" y="11892"/>
                  </a:cubicBezTo>
                  <a:cubicBezTo>
                    <a:pt x="8919" y="11892"/>
                    <a:pt x="13995" y="11678"/>
                    <a:pt x="15015" y="10184"/>
                  </a:cubicBezTo>
                  <a:cubicBezTo>
                    <a:pt x="16035" y="8690"/>
                    <a:pt x="15797" y="7101"/>
                    <a:pt x="15797" y="7101"/>
                  </a:cubicBezTo>
                  <a:lnTo>
                    <a:pt x="15797" y="7101"/>
                  </a:lnTo>
                  <a:lnTo>
                    <a:pt x="10698" y="8097"/>
                  </a:lnTo>
                  <a:lnTo>
                    <a:pt x="10698" y="8097"/>
                  </a:lnTo>
                  <a:lnTo>
                    <a:pt x="15560" y="6365"/>
                  </a:lnTo>
                  <a:lnTo>
                    <a:pt x="15821" y="4207"/>
                  </a:lnTo>
                  <a:lnTo>
                    <a:pt x="13710" y="4207"/>
                  </a:lnTo>
                  <a:lnTo>
                    <a:pt x="15821" y="3448"/>
                  </a:lnTo>
                  <a:cubicBezTo>
                    <a:pt x="15821" y="3448"/>
                    <a:pt x="16153" y="886"/>
                    <a:pt x="18027" y="246"/>
                  </a:cubicBezTo>
                  <a:cubicBezTo>
                    <a:pt x="18027" y="246"/>
                    <a:pt x="17370" y="1"/>
                    <a:pt x="16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8331781" y="4066500"/>
              <a:ext cx="217050" cy="667125"/>
            </a:xfrm>
            <a:custGeom>
              <a:avLst/>
              <a:gdLst/>
              <a:ahLst/>
              <a:cxnLst/>
              <a:rect l="l" t="t" r="r" b="b"/>
              <a:pathLst>
                <a:path w="8682" h="26685" extrusionOk="0">
                  <a:moveTo>
                    <a:pt x="214" y="0"/>
                  </a:moveTo>
                  <a:lnTo>
                    <a:pt x="0" y="214"/>
                  </a:lnTo>
                  <a:cubicBezTo>
                    <a:pt x="72" y="261"/>
                    <a:pt x="6073" y="6215"/>
                    <a:pt x="7211" y="15347"/>
                  </a:cubicBezTo>
                  <a:cubicBezTo>
                    <a:pt x="8373" y="24432"/>
                    <a:pt x="7662" y="26566"/>
                    <a:pt x="7662" y="26590"/>
                  </a:cubicBezTo>
                  <a:lnTo>
                    <a:pt x="7923" y="26685"/>
                  </a:lnTo>
                  <a:cubicBezTo>
                    <a:pt x="7970" y="26590"/>
                    <a:pt x="8682" y="24526"/>
                    <a:pt x="7519" y="15300"/>
                  </a:cubicBezTo>
                  <a:cubicBezTo>
                    <a:pt x="6334" y="6073"/>
                    <a:pt x="285" y="48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8466981" y="4186275"/>
              <a:ext cx="258575" cy="539050"/>
            </a:xfrm>
            <a:custGeom>
              <a:avLst/>
              <a:gdLst/>
              <a:ahLst/>
              <a:cxnLst/>
              <a:rect l="l" t="t" r="r" b="b"/>
              <a:pathLst>
                <a:path w="10343" h="21562" extrusionOk="0">
                  <a:moveTo>
                    <a:pt x="10152" y="1"/>
                  </a:moveTo>
                  <a:cubicBezTo>
                    <a:pt x="10034" y="96"/>
                    <a:pt x="0" y="10390"/>
                    <a:pt x="736" y="21562"/>
                  </a:cubicBezTo>
                  <a:lnTo>
                    <a:pt x="1020" y="21538"/>
                  </a:lnTo>
                  <a:cubicBezTo>
                    <a:pt x="285" y="10509"/>
                    <a:pt x="10247" y="309"/>
                    <a:pt x="10342" y="214"/>
                  </a:cubicBezTo>
                  <a:lnTo>
                    <a:pt x="10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8332381" y="4540300"/>
              <a:ext cx="359375" cy="287025"/>
            </a:xfrm>
            <a:custGeom>
              <a:avLst/>
              <a:gdLst/>
              <a:ahLst/>
              <a:cxnLst/>
              <a:rect l="l" t="t" r="r" b="b"/>
              <a:pathLst>
                <a:path w="14375" h="11481" extrusionOk="0">
                  <a:moveTo>
                    <a:pt x="7187" y="0"/>
                  </a:moveTo>
                  <a:cubicBezTo>
                    <a:pt x="3226" y="0"/>
                    <a:pt x="0" y="309"/>
                    <a:pt x="0" y="4270"/>
                  </a:cubicBezTo>
                  <a:cubicBezTo>
                    <a:pt x="0" y="8255"/>
                    <a:pt x="3226" y="11481"/>
                    <a:pt x="7187" y="11481"/>
                  </a:cubicBezTo>
                  <a:cubicBezTo>
                    <a:pt x="11172" y="11481"/>
                    <a:pt x="14374" y="8255"/>
                    <a:pt x="14374" y="4270"/>
                  </a:cubicBezTo>
                  <a:cubicBezTo>
                    <a:pt x="14374" y="309"/>
                    <a:pt x="11172" y="0"/>
                    <a:pt x="7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9" name="Google Shape;129;p11"/>
          <p:cNvGrpSpPr/>
          <p:nvPr/>
        </p:nvGrpSpPr>
        <p:grpSpPr>
          <a:xfrm>
            <a:off x="299768" y="4667071"/>
            <a:ext cx="1058149" cy="1762176"/>
            <a:chOff x="8034093" y="3500303"/>
            <a:chExt cx="793612" cy="1321632"/>
          </a:xfrm>
        </p:grpSpPr>
        <p:sp>
          <p:nvSpPr>
            <p:cNvPr id="130" name="Google Shape;130;p11"/>
            <p:cNvSpPr/>
            <p:nvPr/>
          </p:nvSpPr>
          <p:spPr>
            <a:xfrm flipH="1">
              <a:off x="8454019" y="3859093"/>
              <a:ext cx="373687" cy="528745"/>
            </a:xfrm>
            <a:custGeom>
              <a:avLst/>
              <a:gdLst/>
              <a:ahLst/>
              <a:cxnLst/>
              <a:rect l="l" t="t" r="r" b="b"/>
              <a:pathLst>
                <a:path w="5220" h="7386" extrusionOk="0">
                  <a:moveTo>
                    <a:pt x="929" y="0"/>
                  </a:moveTo>
                  <a:cubicBezTo>
                    <a:pt x="790" y="0"/>
                    <a:pt x="664" y="32"/>
                    <a:pt x="556" y="97"/>
                  </a:cubicBezTo>
                  <a:cubicBezTo>
                    <a:pt x="533" y="112"/>
                    <a:pt x="510" y="128"/>
                    <a:pt x="488" y="150"/>
                  </a:cubicBezTo>
                  <a:cubicBezTo>
                    <a:pt x="1" y="561"/>
                    <a:pt x="84" y="1733"/>
                    <a:pt x="640" y="3102"/>
                  </a:cubicBezTo>
                  <a:lnTo>
                    <a:pt x="1842" y="3224"/>
                  </a:lnTo>
                  <a:lnTo>
                    <a:pt x="807" y="3475"/>
                  </a:lnTo>
                  <a:cubicBezTo>
                    <a:pt x="975" y="3840"/>
                    <a:pt x="1172" y="4221"/>
                    <a:pt x="1401" y="4594"/>
                  </a:cubicBezTo>
                  <a:cubicBezTo>
                    <a:pt x="1720" y="5126"/>
                    <a:pt x="2123" y="5575"/>
                    <a:pt x="2542" y="5940"/>
                  </a:cubicBezTo>
                  <a:lnTo>
                    <a:pt x="3447" y="5225"/>
                  </a:lnTo>
                  <a:lnTo>
                    <a:pt x="2854" y="6199"/>
                  </a:lnTo>
                  <a:cubicBezTo>
                    <a:pt x="3926" y="7036"/>
                    <a:pt x="4992" y="7386"/>
                    <a:pt x="4992" y="7386"/>
                  </a:cubicBezTo>
                  <a:cubicBezTo>
                    <a:pt x="4992" y="7386"/>
                    <a:pt x="4992" y="7348"/>
                    <a:pt x="5007" y="7272"/>
                  </a:cubicBezTo>
                  <a:cubicBezTo>
                    <a:pt x="5060" y="6769"/>
                    <a:pt x="5220" y="4647"/>
                    <a:pt x="4147" y="2889"/>
                  </a:cubicBezTo>
                  <a:cubicBezTo>
                    <a:pt x="4071" y="2760"/>
                    <a:pt x="3987" y="2631"/>
                    <a:pt x="3904" y="2509"/>
                  </a:cubicBezTo>
                  <a:lnTo>
                    <a:pt x="3447" y="3688"/>
                  </a:lnTo>
                  <a:cubicBezTo>
                    <a:pt x="3447" y="3688"/>
                    <a:pt x="3538" y="2653"/>
                    <a:pt x="3599" y="2068"/>
                  </a:cubicBezTo>
                  <a:cubicBezTo>
                    <a:pt x="3082" y="1368"/>
                    <a:pt x="2534" y="805"/>
                    <a:pt x="2024" y="447"/>
                  </a:cubicBezTo>
                  <a:lnTo>
                    <a:pt x="1842" y="1117"/>
                  </a:lnTo>
                  <a:lnTo>
                    <a:pt x="1720" y="249"/>
                  </a:lnTo>
                  <a:cubicBezTo>
                    <a:pt x="1430" y="88"/>
                    <a:pt x="1161" y="0"/>
                    <a:pt x="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11"/>
            <p:cNvSpPr/>
            <p:nvPr/>
          </p:nvSpPr>
          <p:spPr>
            <a:xfrm flipH="1">
              <a:off x="8469267" y="3869831"/>
              <a:ext cx="358439" cy="518007"/>
            </a:xfrm>
            <a:custGeom>
              <a:avLst/>
              <a:gdLst/>
              <a:ahLst/>
              <a:cxnLst/>
              <a:rect l="l" t="t" r="r" b="b"/>
              <a:pathLst>
                <a:path w="5007" h="7236" extrusionOk="0">
                  <a:moveTo>
                    <a:pt x="488" y="0"/>
                  </a:moveTo>
                  <a:lnTo>
                    <a:pt x="488" y="0"/>
                  </a:lnTo>
                  <a:cubicBezTo>
                    <a:pt x="1" y="411"/>
                    <a:pt x="84" y="1583"/>
                    <a:pt x="640" y="2952"/>
                  </a:cubicBezTo>
                  <a:lnTo>
                    <a:pt x="1842" y="3074"/>
                  </a:lnTo>
                  <a:lnTo>
                    <a:pt x="807" y="3325"/>
                  </a:lnTo>
                  <a:cubicBezTo>
                    <a:pt x="975" y="3690"/>
                    <a:pt x="1172" y="4071"/>
                    <a:pt x="1401" y="4444"/>
                  </a:cubicBezTo>
                  <a:cubicBezTo>
                    <a:pt x="1720" y="4976"/>
                    <a:pt x="2123" y="5425"/>
                    <a:pt x="2542" y="5790"/>
                  </a:cubicBezTo>
                  <a:lnTo>
                    <a:pt x="3447" y="5075"/>
                  </a:lnTo>
                  <a:lnTo>
                    <a:pt x="2854" y="6049"/>
                  </a:lnTo>
                  <a:cubicBezTo>
                    <a:pt x="3926" y="6886"/>
                    <a:pt x="4992" y="7236"/>
                    <a:pt x="4992" y="7236"/>
                  </a:cubicBezTo>
                  <a:cubicBezTo>
                    <a:pt x="4992" y="7236"/>
                    <a:pt x="4992" y="7198"/>
                    <a:pt x="5007" y="7122"/>
                  </a:cubicBezTo>
                  <a:cubicBezTo>
                    <a:pt x="4337" y="5676"/>
                    <a:pt x="2344" y="1621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11"/>
            <p:cNvSpPr/>
            <p:nvPr/>
          </p:nvSpPr>
          <p:spPr>
            <a:xfrm flipH="1">
              <a:off x="8034093" y="3714704"/>
              <a:ext cx="400389" cy="560387"/>
            </a:xfrm>
            <a:custGeom>
              <a:avLst/>
              <a:gdLst/>
              <a:ahLst/>
              <a:cxnLst/>
              <a:rect l="l" t="t" r="r" b="b"/>
              <a:pathLst>
                <a:path w="5593" h="7828" extrusionOk="0">
                  <a:moveTo>
                    <a:pt x="4592" y="0"/>
                  </a:moveTo>
                  <a:cubicBezTo>
                    <a:pt x="4346" y="0"/>
                    <a:pt x="4060" y="94"/>
                    <a:pt x="3751" y="265"/>
                  </a:cubicBezTo>
                  <a:lnTo>
                    <a:pt x="3622" y="1186"/>
                  </a:lnTo>
                  <a:lnTo>
                    <a:pt x="3417" y="478"/>
                  </a:lnTo>
                  <a:cubicBezTo>
                    <a:pt x="2877" y="859"/>
                    <a:pt x="2291" y="1452"/>
                    <a:pt x="1735" y="2190"/>
                  </a:cubicBezTo>
                  <a:cubicBezTo>
                    <a:pt x="1804" y="2814"/>
                    <a:pt x="1895" y="3910"/>
                    <a:pt x="1895" y="3910"/>
                  </a:cubicBezTo>
                  <a:lnTo>
                    <a:pt x="1408" y="2654"/>
                  </a:lnTo>
                  <a:cubicBezTo>
                    <a:pt x="1317" y="2791"/>
                    <a:pt x="1233" y="2921"/>
                    <a:pt x="1150" y="3065"/>
                  </a:cubicBezTo>
                  <a:cubicBezTo>
                    <a:pt x="1" y="4929"/>
                    <a:pt x="176" y="7174"/>
                    <a:pt x="237" y="7706"/>
                  </a:cubicBezTo>
                  <a:cubicBezTo>
                    <a:pt x="244" y="7782"/>
                    <a:pt x="252" y="7828"/>
                    <a:pt x="252" y="7828"/>
                  </a:cubicBezTo>
                  <a:cubicBezTo>
                    <a:pt x="252" y="7828"/>
                    <a:pt x="1385" y="7455"/>
                    <a:pt x="2534" y="6565"/>
                  </a:cubicBezTo>
                  <a:lnTo>
                    <a:pt x="1895" y="5538"/>
                  </a:lnTo>
                  <a:lnTo>
                    <a:pt x="2861" y="6299"/>
                  </a:lnTo>
                  <a:cubicBezTo>
                    <a:pt x="3310" y="5903"/>
                    <a:pt x="3744" y="5431"/>
                    <a:pt x="4094" y="4868"/>
                  </a:cubicBezTo>
                  <a:cubicBezTo>
                    <a:pt x="4337" y="4473"/>
                    <a:pt x="4550" y="4069"/>
                    <a:pt x="4725" y="3681"/>
                  </a:cubicBezTo>
                  <a:lnTo>
                    <a:pt x="3622" y="3415"/>
                  </a:lnTo>
                  <a:lnTo>
                    <a:pt x="4900" y="3293"/>
                  </a:lnTo>
                  <a:cubicBezTo>
                    <a:pt x="5494" y="1840"/>
                    <a:pt x="5593" y="593"/>
                    <a:pt x="5068" y="159"/>
                  </a:cubicBezTo>
                  <a:cubicBezTo>
                    <a:pt x="5037" y="136"/>
                    <a:pt x="5014" y="121"/>
                    <a:pt x="4992" y="106"/>
                  </a:cubicBezTo>
                  <a:cubicBezTo>
                    <a:pt x="4875" y="34"/>
                    <a:pt x="4740" y="0"/>
                    <a:pt x="45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11"/>
            <p:cNvSpPr/>
            <p:nvPr/>
          </p:nvSpPr>
          <p:spPr>
            <a:xfrm flipH="1">
              <a:off x="8034093" y="3726014"/>
              <a:ext cx="383494" cy="549076"/>
            </a:xfrm>
            <a:custGeom>
              <a:avLst/>
              <a:gdLst/>
              <a:ahLst/>
              <a:cxnLst/>
              <a:rect l="l" t="t" r="r" b="b"/>
              <a:pathLst>
                <a:path w="5357" h="7670" extrusionOk="0">
                  <a:moveTo>
                    <a:pt x="4832" y="1"/>
                  </a:moveTo>
                  <a:lnTo>
                    <a:pt x="4832" y="1"/>
                  </a:lnTo>
                  <a:cubicBezTo>
                    <a:pt x="2846" y="1720"/>
                    <a:pt x="708" y="6019"/>
                    <a:pt x="1" y="7548"/>
                  </a:cubicBezTo>
                  <a:cubicBezTo>
                    <a:pt x="8" y="7624"/>
                    <a:pt x="16" y="7670"/>
                    <a:pt x="16" y="7670"/>
                  </a:cubicBezTo>
                  <a:cubicBezTo>
                    <a:pt x="16" y="7670"/>
                    <a:pt x="1149" y="7297"/>
                    <a:pt x="2298" y="6407"/>
                  </a:cubicBezTo>
                  <a:lnTo>
                    <a:pt x="1659" y="5380"/>
                  </a:lnTo>
                  <a:lnTo>
                    <a:pt x="2625" y="6141"/>
                  </a:lnTo>
                  <a:cubicBezTo>
                    <a:pt x="3074" y="5745"/>
                    <a:pt x="3508" y="5273"/>
                    <a:pt x="3858" y="4710"/>
                  </a:cubicBezTo>
                  <a:cubicBezTo>
                    <a:pt x="4101" y="4315"/>
                    <a:pt x="4314" y="3911"/>
                    <a:pt x="4489" y="3523"/>
                  </a:cubicBezTo>
                  <a:lnTo>
                    <a:pt x="3386" y="3257"/>
                  </a:lnTo>
                  <a:lnTo>
                    <a:pt x="4664" y="3135"/>
                  </a:lnTo>
                  <a:cubicBezTo>
                    <a:pt x="5258" y="1682"/>
                    <a:pt x="5357" y="435"/>
                    <a:pt x="48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11"/>
            <p:cNvSpPr/>
            <p:nvPr/>
          </p:nvSpPr>
          <p:spPr>
            <a:xfrm flipH="1">
              <a:off x="8345639" y="3500303"/>
              <a:ext cx="250556" cy="607635"/>
            </a:xfrm>
            <a:custGeom>
              <a:avLst/>
              <a:gdLst/>
              <a:ahLst/>
              <a:cxnLst/>
              <a:rect l="l" t="t" r="r" b="b"/>
              <a:pathLst>
                <a:path w="3500" h="8488" extrusionOk="0">
                  <a:moveTo>
                    <a:pt x="1303" y="0"/>
                  </a:moveTo>
                  <a:cubicBezTo>
                    <a:pt x="1280" y="0"/>
                    <a:pt x="1256" y="2"/>
                    <a:pt x="1233" y="4"/>
                  </a:cubicBezTo>
                  <a:cubicBezTo>
                    <a:pt x="1202" y="12"/>
                    <a:pt x="1172" y="12"/>
                    <a:pt x="1149" y="19"/>
                  </a:cubicBezTo>
                  <a:cubicBezTo>
                    <a:pt x="525" y="179"/>
                    <a:pt x="107" y="1282"/>
                    <a:pt x="23" y="2758"/>
                  </a:cubicBezTo>
                  <a:lnTo>
                    <a:pt x="1050" y="3375"/>
                  </a:lnTo>
                  <a:lnTo>
                    <a:pt x="8" y="3162"/>
                  </a:lnTo>
                  <a:lnTo>
                    <a:pt x="8" y="3162"/>
                  </a:lnTo>
                  <a:cubicBezTo>
                    <a:pt x="0" y="3565"/>
                    <a:pt x="23" y="3991"/>
                    <a:pt x="69" y="4424"/>
                  </a:cubicBezTo>
                  <a:cubicBezTo>
                    <a:pt x="129" y="5048"/>
                    <a:pt x="304" y="5627"/>
                    <a:pt x="525" y="6136"/>
                  </a:cubicBezTo>
                  <a:lnTo>
                    <a:pt x="1651" y="5878"/>
                  </a:lnTo>
                  <a:lnTo>
                    <a:pt x="700" y="6501"/>
                  </a:lnTo>
                  <a:cubicBezTo>
                    <a:pt x="1309" y="7711"/>
                    <a:pt x="2115" y="8487"/>
                    <a:pt x="2115" y="8487"/>
                  </a:cubicBezTo>
                  <a:cubicBezTo>
                    <a:pt x="2115" y="8487"/>
                    <a:pt x="2138" y="8457"/>
                    <a:pt x="2176" y="8396"/>
                  </a:cubicBezTo>
                  <a:cubicBezTo>
                    <a:pt x="2176" y="8396"/>
                    <a:pt x="2176" y="8396"/>
                    <a:pt x="2176" y="8388"/>
                  </a:cubicBezTo>
                  <a:cubicBezTo>
                    <a:pt x="2442" y="7962"/>
                    <a:pt x="3500" y="6113"/>
                    <a:pt x="3287" y="4067"/>
                  </a:cubicBezTo>
                  <a:cubicBezTo>
                    <a:pt x="3264" y="3907"/>
                    <a:pt x="3249" y="3763"/>
                    <a:pt x="3226" y="3610"/>
                  </a:cubicBezTo>
                  <a:lnTo>
                    <a:pt x="2305" y="4493"/>
                  </a:lnTo>
                  <a:cubicBezTo>
                    <a:pt x="2305" y="4493"/>
                    <a:pt x="2830" y="3588"/>
                    <a:pt x="3135" y="3085"/>
                  </a:cubicBezTo>
                  <a:cubicBezTo>
                    <a:pt x="2967" y="2233"/>
                    <a:pt x="2709" y="1488"/>
                    <a:pt x="2412" y="948"/>
                  </a:cubicBezTo>
                  <a:lnTo>
                    <a:pt x="1955" y="1473"/>
                  </a:lnTo>
                  <a:lnTo>
                    <a:pt x="1955" y="1473"/>
                  </a:lnTo>
                  <a:lnTo>
                    <a:pt x="2214" y="636"/>
                  </a:lnTo>
                  <a:cubicBezTo>
                    <a:pt x="1931" y="232"/>
                    <a:pt x="1615" y="0"/>
                    <a:pt x="1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11"/>
            <p:cNvSpPr/>
            <p:nvPr/>
          </p:nvSpPr>
          <p:spPr>
            <a:xfrm flipH="1">
              <a:off x="8438774" y="3501663"/>
              <a:ext cx="157421" cy="606275"/>
            </a:xfrm>
            <a:custGeom>
              <a:avLst/>
              <a:gdLst/>
              <a:ahLst/>
              <a:cxnLst/>
              <a:rect l="l" t="t" r="r" b="b"/>
              <a:pathLst>
                <a:path w="2199" h="8469" extrusionOk="0">
                  <a:moveTo>
                    <a:pt x="1149" y="0"/>
                  </a:moveTo>
                  <a:cubicBezTo>
                    <a:pt x="525" y="160"/>
                    <a:pt x="107" y="1263"/>
                    <a:pt x="23" y="2739"/>
                  </a:cubicBezTo>
                  <a:lnTo>
                    <a:pt x="1050" y="3356"/>
                  </a:lnTo>
                  <a:lnTo>
                    <a:pt x="8" y="3143"/>
                  </a:lnTo>
                  <a:lnTo>
                    <a:pt x="8" y="3143"/>
                  </a:lnTo>
                  <a:cubicBezTo>
                    <a:pt x="0" y="3546"/>
                    <a:pt x="23" y="3972"/>
                    <a:pt x="69" y="4405"/>
                  </a:cubicBezTo>
                  <a:cubicBezTo>
                    <a:pt x="129" y="5029"/>
                    <a:pt x="304" y="5608"/>
                    <a:pt x="525" y="6117"/>
                  </a:cubicBezTo>
                  <a:lnTo>
                    <a:pt x="1651" y="5859"/>
                  </a:lnTo>
                  <a:lnTo>
                    <a:pt x="700" y="6482"/>
                  </a:lnTo>
                  <a:cubicBezTo>
                    <a:pt x="1309" y="7692"/>
                    <a:pt x="2115" y="8468"/>
                    <a:pt x="2115" y="8468"/>
                  </a:cubicBezTo>
                  <a:cubicBezTo>
                    <a:pt x="2115" y="8468"/>
                    <a:pt x="2138" y="8438"/>
                    <a:pt x="2176" y="8377"/>
                  </a:cubicBezTo>
                  <a:cubicBezTo>
                    <a:pt x="2176" y="8377"/>
                    <a:pt x="2176" y="8377"/>
                    <a:pt x="2176" y="8369"/>
                  </a:cubicBezTo>
                  <a:cubicBezTo>
                    <a:pt x="2199" y="6779"/>
                    <a:pt x="2130" y="2268"/>
                    <a:pt x="11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1"/>
            <p:cNvSpPr/>
            <p:nvPr/>
          </p:nvSpPr>
          <p:spPr>
            <a:xfrm flipH="1">
              <a:off x="8436554" y="3998901"/>
              <a:ext cx="247335" cy="458088"/>
            </a:xfrm>
            <a:custGeom>
              <a:avLst/>
              <a:gdLst/>
              <a:ahLst/>
              <a:cxnLst/>
              <a:rect l="l" t="t" r="r" b="b"/>
              <a:pathLst>
                <a:path w="3455" h="6399" extrusionOk="0">
                  <a:moveTo>
                    <a:pt x="76" y="1"/>
                  </a:moveTo>
                  <a:lnTo>
                    <a:pt x="0" y="46"/>
                  </a:lnTo>
                  <a:cubicBezTo>
                    <a:pt x="31" y="99"/>
                    <a:pt x="3112" y="5151"/>
                    <a:pt x="3363" y="6399"/>
                  </a:cubicBezTo>
                  <a:lnTo>
                    <a:pt x="3454" y="6376"/>
                  </a:lnTo>
                  <a:cubicBezTo>
                    <a:pt x="3203" y="5121"/>
                    <a:pt x="206" y="206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1"/>
            <p:cNvSpPr/>
            <p:nvPr/>
          </p:nvSpPr>
          <p:spPr>
            <a:xfrm flipH="1">
              <a:off x="8419161" y="3620926"/>
              <a:ext cx="61565" cy="835569"/>
            </a:xfrm>
            <a:custGeom>
              <a:avLst/>
              <a:gdLst/>
              <a:ahLst/>
              <a:cxnLst/>
              <a:rect l="l" t="t" r="r" b="b"/>
              <a:pathLst>
                <a:path w="860" h="11672" extrusionOk="0">
                  <a:moveTo>
                    <a:pt x="91" y="1"/>
                  </a:moveTo>
                  <a:lnTo>
                    <a:pt x="0" y="16"/>
                  </a:lnTo>
                  <a:cubicBezTo>
                    <a:pt x="8" y="61"/>
                    <a:pt x="768" y="4147"/>
                    <a:pt x="457" y="6795"/>
                  </a:cubicBezTo>
                  <a:cubicBezTo>
                    <a:pt x="152" y="9450"/>
                    <a:pt x="266" y="11648"/>
                    <a:pt x="266" y="11671"/>
                  </a:cubicBezTo>
                  <a:lnTo>
                    <a:pt x="358" y="11664"/>
                  </a:lnTo>
                  <a:cubicBezTo>
                    <a:pt x="358" y="11641"/>
                    <a:pt x="243" y="9450"/>
                    <a:pt x="555" y="6802"/>
                  </a:cubicBezTo>
                  <a:cubicBezTo>
                    <a:pt x="860" y="4147"/>
                    <a:pt x="99" y="39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1"/>
            <p:cNvSpPr/>
            <p:nvPr/>
          </p:nvSpPr>
          <p:spPr>
            <a:xfrm flipH="1">
              <a:off x="8248641" y="3954231"/>
              <a:ext cx="187488" cy="502258"/>
            </a:xfrm>
            <a:custGeom>
              <a:avLst/>
              <a:gdLst/>
              <a:ahLst/>
              <a:cxnLst/>
              <a:rect l="l" t="t" r="r" b="b"/>
              <a:pathLst>
                <a:path w="2619" h="7016" extrusionOk="0">
                  <a:moveTo>
                    <a:pt x="2534" y="1"/>
                  </a:moveTo>
                  <a:cubicBezTo>
                    <a:pt x="2443" y="153"/>
                    <a:pt x="389" y="3615"/>
                    <a:pt x="222" y="4474"/>
                  </a:cubicBezTo>
                  <a:cubicBezTo>
                    <a:pt x="62" y="5319"/>
                    <a:pt x="1" y="6992"/>
                    <a:pt x="1" y="7008"/>
                  </a:cubicBezTo>
                  <a:lnTo>
                    <a:pt x="92" y="7015"/>
                  </a:lnTo>
                  <a:cubicBezTo>
                    <a:pt x="100" y="7000"/>
                    <a:pt x="161" y="5326"/>
                    <a:pt x="320" y="4489"/>
                  </a:cubicBezTo>
                  <a:cubicBezTo>
                    <a:pt x="480" y="3653"/>
                    <a:pt x="2595" y="92"/>
                    <a:pt x="2618" y="54"/>
                  </a:cubicBezTo>
                  <a:lnTo>
                    <a:pt x="25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1"/>
            <p:cNvSpPr/>
            <p:nvPr/>
          </p:nvSpPr>
          <p:spPr>
            <a:xfrm flipH="1">
              <a:off x="8249783" y="4442808"/>
              <a:ext cx="365526" cy="379127"/>
            </a:xfrm>
            <a:custGeom>
              <a:avLst/>
              <a:gdLst/>
              <a:ahLst/>
              <a:cxnLst/>
              <a:rect l="l" t="t" r="r" b="b"/>
              <a:pathLst>
                <a:path w="5106" h="5296" extrusionOk="0">
                  <a:moveTo>
                    <a:pt x="1530" y="0"/>
                  </a:moveTo>
                  <a:cubicBezTo>
                    <a:pt x="686" y="0"/>
                    <a:pt x="1" y="685"/>
                    <a:pt x="1" y="1529"/>
                  </a:cubicBezTo>
                  <a:lnTo>
                    <a:pt x="1" y="3758"/>
                  </a:lnTo>
                  <a:cubicBezTo>
                    <a:pt x="1" y="4603"/>
                    <a:pt x="686" y="5295"/>
                    <a:pt x="1530" y="5295"/>
                  </a:cubicBezTo>
                  <a:lnTo>
                    <a:pt x="3569" y="5295"/>
                  </a:lnTo>
                  <a:cubicBezTo>
                    <a:pt x="4421" y="5295"/>
                    <a:pt x="5106" y="4603"/>
                    <a:pt x="5106" y="3758"/>
                  </a:cubicBezTo>
                  <a:lnTo>
                    <a:pt x="5106" y="1529"/>
                  </a:lnTo>
                  <a:cubicBezTo>
                    <a:pt x="5106" y="1050"/>
                    <a:pt x="4885" y="624"/>
                    <a:pt x="4543" y="342"/>
                  </a:cubicBezTo>
                  <a:cubicBezTo>
                    <a:pt x="4277" y="129"/>
                    <a:pt x="3942" y="0"/>
                    <a:pt x="3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2944153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/>
          </p:nvPr>
        </p:nvSpPr>
        <p:spPr>
          <a:xfrm>
            <a:off x="1553600" y="593367"/>
            <a:ext cx="908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34"/>
          <p:cNvSpPr/>
          <p:nvPr/>
        </p:nvSpPr>
        <p:spPr>
          <a:xfrm rot="-5400000">
            <a:off x="11092703" y="551700"/>
            <a:ext cx="2200800" cy="19536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8" name="Google Shape;388;p34"/>
          <p:cNvSpPr/>
          <p:nvPr/>
        </p:nvSpPr>
        <p:spPr>
          <a:xfrm>
            <a:off x="11484940" y="2237894"/>
            <a:ext cx="331049" cy="378873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9" name="Google Shape;389;p34"/>
          <p:cNvSpPr/>
          <p:nvPr/>
        </p:nvSpPr>
        <p:spPr>
          <a:xfrm rot="-5400000">
            <a:off x="10501741" y="518931"/>
            <a:ext cx="1542400" cy="7832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0" name="Google Shape;390;p34"/>
          <p:cNvSpPr/>
          <p:nvPr/>
        </p:nvSpPr>
        <p:spPr>
          <a:xfrm rot="-3539163" flipH="1">
            <a:off x="10400629" y="-456993"/>
            <a:ext cx="2499599" cy="1409196"/>
          </a:xfrm>
          <a:custGeom>
            <a:avLst/>
            <a:gdLst/>
            <a:ahLst/>
            <a:cxnLst/>
            <a:rect l="l" t="t" r="r" b="b"/>
            <a:pathLst>
              <a:path w="51067" h="28790" extrusionOk="0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1" name="Google Shape;391;p34"/>
          <p:cNvSpPr/>
          <p:nvPr/>
        </p:nvSpPr>
        <p:spPr>
          <a:xfrm rot="10800000" flipH="1">
            <a:off x="-10191" y="5843986"/>
            <a:ext cx="1768169" cy="1014012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2" name="Google Shape;392;p34"/>
          <p:cNvSpPr/>
          <p:nvPr/>
        </p:nvSpPr>
        <p:spPr>
          <a:xfrm flipH="1">
            <a:off x="322528" y="5989893"/>
            <a:ext cx="445163" cy="508619"/>
          </a:xfrm>
          <a:custGeom>
            <a:avLst/>
            <a:gdLst/>
            <a:ahLst/>
            <a:cxnLst/>
            <a:rect l="l" t="t" r="r" b="b"/>
            <a:pathLst>
              <a:path w="7264" h="8299" extrusionOk="0">
                <a:moveTo>
                  <a:pt x="1" y="0"/>
                </a:moveTo>
                <a:lnTo>
                  <a:pt x="1" y="8299"/>
                </a:lnTo>
                <a:lnTo>
                  <a:pt x="7264" y="4191"/>
                </a:lnTo>
                <a:lnTo>
                  <a:pt x="1" y="0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3" name="Google Shape;393;p34"/>
          <p:cNvSpPr txBox="1">
            <a:spLocks noGrp="1"/>
          </p:cNvSpPr>
          <p:nvPr>
            <p:ph type="body" idx="1"/>
          </p:nvPr>
        </p:nvSpPr>
        <p:spPr>
          <a:xfrm>
            <a:off x="2203667" y="1662467"/>
            <a:ext cx="2844400" cy="46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body" idx="2"/>
          </p:nvPr>
        </p:nvSpPr>
        <p:spPr>
          <a:xfrm>
            <a:off x="5728700" y="1662467"/>
            <a:ext cx="4253600" cy="46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251249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35"/>
          <p:cNvGrpSpPr/>
          <p:nvPr/>
        </p:nvGrpSpPr>
        <p:grpSpPr>
          <a:xfrm>
            <a:off x="-650386" y="3026669"/>
            <a:ext cx="3014724" cy="4083531"/>
            <a:chOff x="2505100" y="1079377"/>
            <a:chExt cx="2261043" cy="3062648"/>
          </a:xfrm>
        </p:grpSpPr>
        <p:sp>
          <p:nvSpPr>
            <p:cNvPr id="397" name="Google Shape;397;p35"/>
            <p:cNvSpPr/>
            <p:nvPr/>
          </p:nvSpPr>
          <p:spPr>
            <a:xfrm rot="10800000">
              <a:off x="2605775" y="2346875"/>
              <a:ext cx="966900" cy="8595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35"/>
            <p:cNvSpPr/>
            <p:nvPr/>
          </p:nvSpPr>
          <p:spPr>
            <a:xfrm rot="10800000">
              <a:off x="4017653" y="3388875"/>
              <a:ext cx="740100" cy="5670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35"/>
            <p:cNvSpPr/>
            <p:nvPr/>
          </p:nvSpPr>
          <p:spPr>
            <a:xfrm rot="-5400000">
              <a:off x="2554260" y="1263642"/>
              <a:ext cx="859574" cy="491043"/>
            </a:xfrm>
            <a:custGeom>
              <a:avLst/>
              <a:gdLst/>
              <a:ahLst/>
              <a:cxnLst/>
              <a:rect l="l" t="t" r="r" b="b"/>
              <a:pathLst>
                <a:path w="23385" h="13359" extrusionOk="0">
                  <a:moveTo>
                    <a:pt x="11692" y="0"/>
                  </a:moveTo>
                  <a:lnTo>
                    <a:pt x="1" y="6751"/>
                  </a:lnTo>
                  <a:lnTo>
                    <a:pt x="11692" y="13359"/>
                  </a:lnTo>
                  <a:lnTo>
                    <a:pt x="23384" y="6751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35"/>
            <p:cNvSpPr/>
            <p:nvPr/>
          </p:nvSpPr>
          <p:spPr>
            <a:xfrm rot="-5400000">
              <a:off x="3396716" y="1819432"/>
              <a:ext cx="248591" cy="284503"/>
            </a:xfrm>
            <a:custGeom>
              <a:avLst/>
              <a:gdLst/>
              <a:ahLst/>
              <a:cxnLst/>
              <a:rect l="l" t="t" r="r" b="b"/>
              <a:pathLst>
                <a:path w="6763" h="7740" extrusionOk="0">
                  <a:moveTo>
                    <a:pt x="6763" y="1"/>
                  </a:moveTo>
                  <a:lnTo>
                    <a:pt x="0" y="3918"/>
                  </a:lnTo>
                  <a:lnTo>
                    <a:pt x="6763" y="7740"/>
                  </a:lnTo>
                  <a:lnTo>
                    <a:pt x="67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35"/>
            <p:cNvSpPr/>
            <p:nvPr/>
          </p:nvSpPr>
          <p:spPr>
            <a:xfrm rot="-5400000">
              <a:off x="4267178" y="2995348"/>
              <a:ext cx="149713" cy="170739"/>
            </a:xfrm>
            <a:custGeom>
              <a:avLst/>
              <a:gdLst/>
              <a:ahLst/>
              <a:cxnLst/>
              <a:rect l="l" t="t" r="r" b="b"/>
              <a:pathLst>
                <a:path w="4073" h="4645" extrusionOk="0">
                  <a:moveTo>
                    <a:pt x="4072" y="1"/>
                  </a:moveTo>
                  <a:lnTo>
                    <a:pt x="0" y="2346"/>
                  </a:lnTo>
                  <a:lnTo>
                    <a:pt x="4072" y="4644"/>
                  </a:lnTo>
                  <a:lnTo>
                    <a:pt x="4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35"/>
            <p:cNvSpPr/>
            <p:nvPr/>
          </p:nvSpPr>
          <p:spPr>
            <a:xfrm rot="-5400000">
              <a:off x="3228663" y="1610249"/>
              <a:ext cx="134422" cy="153646"/>
            </a:xfrm>
            <a:custGeom>
              <a:avLst/>
              <a:gdLst/>
              <a:ahLst/>
              <a:cxnLst/>
              <a:rect l="l" t="t" r="r" b="b"/>
              <a:pathLst>
                <a:path w="3657" h="4180" extrusionOk="0">
                  <a:moveTo>
                    <a:pt x="1" y="0"/>
                  </a:moveTo>
                  <a:lnTo>
                    <a:pt x="1" y="4179"/>
                  </a:lnTo>
                  <a:lnTo>
                    <a:pt x="3656" y="21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ACD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35"/>
            <p:cNvSpPr/>
            <p:nvPr/>
          </p:nvSpPr>
          <p:spPr>
            <a:xfrm rot="-5400000">
              <a:off x="3608999" y="2811129"/>
              <a:ext cx="249032" cy="2065257"/>
            </a:xfrm>
            <a:custGeom>
              <a:avLst/>
              <a:gdLst/>
              <a:ahLst/>
              <a:cxnLst/>
              <a:rect l="l" t="t" r="r" b="b"/>
              <a:pathLst>
                <a:path w="6775" h="56186" extrusionOk="0">
                  <a:moveTo>
                    <a:pt x="6775" y="0"/>
                  </a:moveTo>
                  <a:lnTo>
                    <a:pt x="0" y="3917"/>
                  </a:lnTo>
                  <a:lnTo>
                    <a:pt x="0" y="56186"/>
                  </a:lnTo>
                  <a:lnTo>
                    <a:pt x="6775" y="52280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35"/>
            <p:cNvSpPr/>
            <p:nvPr/>
          </p:nvSpPr>
          <p:spPr>
            <a:xfrm rot="-5400000">
              <a:off x="3778986" y="3202154"/>
              <a:ext cx="1200941" cy="678801"/>
            </a:xfrm>
            <a:custGeom>
              <a:avLst/>
              <a:gdLst/>
              <a:ahLst/>
              <a:cxnLst/>
              <a:rect l="l" t="t" r="r" b="b"/>
              <a:pathLst>
                <a:path w="32672" h="18467" extrusionOk="0">
                  <a:moveTo>
                    <a:pt x="29290" y="0"/>
                  </a:moveTo>
                  <a:lnTo>
                    <a:pt x="0" y="16550"/>
                  </a:lnTo>
                  <a:lnTo>
                    <a:pt x="3394" y="18467"/>
                  </a:lnTo>
                  <a:lnTo>
                    <a:pt x="32671" y="1953"/>
                  </a:lnTo>
                  <a:lnTo>
                    <a:pt x="29290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35"/>
            <p:cNvSpPr/>
            <p:nvPr/>
          </p:nvSpPr>
          <p:spPr>
            <a:xfrm rot="10800000">
              <a:off x="2805075" y="2058900"/>
              <a:ext cx="690600" cy="3474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35"/>
            <p:cNvSpPr/>
            <p:nvPr/>
          </p:nvSpPr>
          <p:spPr>
            <a:xfrm rot="-5400000">
              <a:off x="2663249" y="1553733"/>
              <a:ext cx="842421" cy="476218"/>
            </a:xfrm>
            <a:custGeom>
              <a:avLst/>
              <a:gdLst/>
              <a:ahLst/>
              <a:cxnLst/>
              <a:rect l="l" t="t" r="r" b="b"/>
              <a:pathLst>
                <a:path w="16241" h="9181" extrusionOk="0">
                  <a:moveTo>
                    <a:pt x="14562" y="0"/>
                  </a:moveTo>
                  <a:lnTo>
                    <a:pt x="1" y="8228"/>
                  </a:lnTo>
                  <a:lnTo>
                    <a:pt x="1691" y="9180"/>
                  </a:lnTo>
                  <a:lnTo>
                    <a:pt x="16241" y="977"/>
                  </a:lnTo>
                  <a:lnTo>
                    <a:pt x="1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35"/>
            <p:cNvSpPr/>
            <p:nvPr/>
          </p:nvSpPr>
          <p:spPr>
            <a:xfrm rot="10800000">
              <a:off x="2538350" y="3124425"/>
              <a:ext cx="1530900" cy="4938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35"/>
            <p:cNvSpPr/>
            <p:nvPr/>
          </p:nvSpPr>
          <p:spPr>
            <a:xfrm rot="10800000">
              <a:off x="2505100" y="3492849"/>
              <a:ext cx="936300" cy="4659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35"/>
            <p:cNvSpPr/>
            <p:nvPr/>
          </p:nvSpPr>
          <p:spPr>
            <a:xfrm rot="10800000">
              <a:off x="3454225" y="2522325"/>
              <a:ext cx="558600" cy="497100"/>
            </a:xfrm>
            <a:prstGeom prst="hexagon">
              <a:avLst>
                <a:gd name="adj" fmla="val 28631"/>
                <a:gd name="vf" fmla="val 1154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0" name="Google Shape;410;p35"/>
          <p:cNvGrpSpPr/>
          <p:nvPr/>
        </p:nvGrpSpPr>
        <p:grpSpPr>
          <a:xfrm rot="10800000">
            <a:off x="9829834" y="-249931"/>
            <a:ext cx="3014724" cy="4083531"/>
            <a:chOff x="2505100" y="1079377"/>
            <a:chExt cx="2261043" cy="3062648"/>
          </a:xfrm>
        </p:grpSpPr>
        <p:sp>
          <p:nvSpPr>
            <p:cNvPr id="411" name="Google Shape;411;p35"/>
            <p:cNvSpPr/>
            <p:nvPr/>
          </p:nvSpPr>
          <p:spPr>
            <a:xfrm rot="10800000">
              <a:off x="2605775" y="2346875"/>
              <a:ext cx="966900" cy="8595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35"/>
            <p:cNvSpPr/>
            <p:nvPr/>
          </p:nvSpPr>
          <p:spPr>
            <a:xfrm rot="10800000">
              <a:off x="4017653" y="3388875"/>
              <a:ext cx="740100" cy="5670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35"/>
            <p:cNvSpPr/>
            <p:nvPr/>
          </p:nvSpPr>
          <p:spPr>
            <a:xfrm rot="-5400000">
              <a:off x="2554260" y="1263642"/>
              <a:ext cx="859574" cy="491043"/>
            </a:xfrm>
            <a:custGeom>
              <a:avLst/>
              <a:gdLst/>
              <a:ahLst/>
              <a:cxnLst/>
              <a:rect l="l" t="t" r="r" b="b"/>
              <a:pathLst>
                <a:path w="23385" h="13359" extrusionOk="0">
                  <a:moveTo>
                    <a:pt x="11692" y="0"/>
                  </a:moveTo>
                  <a:lnTo>
                    <a:pt x="1" y="6751"/>
                  </a:lnTo>
                  <a:lnTo>
                    <a:pt x="11692" y="13359"/>
                  </a:lnTo>
                  <a:lnTo>
                    <a:pt x="23384" y="6751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35"/>
            <p:cNvSpPr/>
            <p:nvPr/>
          </p:nvSpPr>
          <p:spPr>
            <a:xfrm rot="-5400000">
              <a:off x="3396716" y="1819432"/>
              <a:ext cx="248591" cy="284503"/>
            </a:xfrm>
            <a:custGeom>
              <a:avLst/>
              <a:gdLst/>
              <a:ahLst/>
              <a:cxnLst/>
              <a:rect l="l" t="t" r="r" b="b"/>
              <a:pathLst>
                <a:path w="6763" h="7740" extrusionOk="0">
                  <a:moveTo>
                    <a:pt x="6763" y="1"/>
                  </a:moveTo>
                  <a:lnTo>
                    <a:pt x="0" y="3918"/>
                  </a:lnTo>
                  <a:lnTo>
                    <a:pt x="6763" y="7740"/>
                  </a:lnTo>
                  <a:lnTo>
                    <a:pt x="67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35"/>
            <p:cNvSpPr/>
            <p:nvPr/>
          </p:nvSpPr>
          <p:spPr>
            <a:xfrm rot="-5400000">
              <a:off x="4267178" y="2995348"/>
              <a:ext cx="149713" cy="170739"/>
            </a:xfrm>
            <a:custGeom>
              <a:avLst/>
              <a:gdLst/>
              <a:ahLst/>
              <a:cxnLst/>
              <a:rect l="l" t="t" r="r" b="b"/>
              <a:pathLst>
                <a:path w="4073" h="4645" extrusionOk="0">
                  <a:moveTo>
                    <a:pt x="4072" y="1"/>
                  </a:moveTo>
                  <a:lnTo>
                    <a:pt x="0" y="2346"/>
                  </a:lnTo>
                  <a:lnTo>
                    <a:pt x="4072" y="4644"/>
                  </a:lnTo>
                  <a:lnTo>
                    <a:pt x="4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35"/>
            <p:cNvSpPr/>
            <p:nvPr/>
          </p:nvSpPr>
          <p:spPr>
            <a:xfrm rot="-5400000">
              <a:off x="3228663" y="1610249"/>
              <a:ext cx="134422" cy="153646"/>
            </a:xfrm>
            <a:custGeom>
              <a:avLst/>
              <a:gdLst/>
              <a:ahLst/>
              <a:cxnLst/>
              <a:rect l="l" t="t" r="r" b="b"/>
              <a:pathLst>
                <a:path w="3657" h="4180" extrusionOk="0">
                  <a:moveTo>
                    <a:pt x="1" y="0"/>
                  </a:moveTo>
                  <a:lnTo>
                    <a:pt x="1" y="4179"/>
                  </a:lnTo>
                  <a:lnTo>
                    <a:pt x="3656" y="21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ACD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35"/>
            <p:cNvSpPr/>
            <p:nvPr/>
          </p:nvSpPr>
          <p:spPr>
            <a:xfrm rot="-5400000">
              <a:off x="3608999" y="2811129"/>
              <a:ext cx="249032" cy="2065257"/>
            </a:xfrm>
            <a:custGeom>
              <a:avLst/>
              <a:gdLst/>
              <a:ahLst/>
              <a:cxnLst/>
              <a:rect l="l" t="t" r="r" b="b"/>
              <a:pathLst>
                <a:path w="6775" h="56186" extrusionOk="0">
                  <a:moveTo>
                    <a:pt x="6775" y="0"/>
                  </a:moveTo>
                  <a:lnTo>
                    <a:pt x="0" y="3917"/>
                  </a:lnTo>
                  <a:lnTo>
                    <a:pt x="0" y="56186"/>
                  </a:lnTo>
                  <a:lnTo>
                    <a:pt x="6775" y="52280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35"/>
            <p:cNvSpPr/>
            <p:nvPr/>
          </p:nvSpPr>
          <p:spPr>
            <a:xfrm rot="-5400000">
              <a:off x="3778986" y="3202154"/>
              <a:ext cx="1200941" cy="678801"/>
            </a:xfrm>
            <a:custGeom>
              <a:avLst/>
              <a:gdLst/>
              <a:ahLst/>
              <a:cxnLst/>
              <a:rect l="l" t="t" r="r" b="b"/>
              <a:pathLst>
                <a:path w="32672" h="18467" extrusionOk="0">
                  <a:moveTo>
                    <a:pt x="29290" y="0"/>
                  </a:moveTo>
                  <a:lnTo>
                    <a:pt x="0" y="16550"/>
                  </a:lnTo>
                  <a:lnTo>
                    <a:pt x="3394" y="18467"/>
                  </a:lnTo>
                  <a:lnTo>
                    <a:pt x="32671" y="1953"/>
                  </a:lnTo>
                  <a:lnTo>
                    <a:pt x="29290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35"/>
            <p:cNvSpPr/>
            <p:nvPr/>
          </p:nvSpPr>
          <p:spPr>
            <a:xfrm rot="10800000">
              <a:off x="2805075" y="2058900"/>
              <a:ext cx="690600" cy="3474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35"/>
            <p:cNvSpPr/>
            <p:nvPr/>
          </p:nvSpPr>
          <p:spPr>
            <a:xfrm rot="-5400000">
              <a:off x="2663249" y="1553733"/>
              <a:ext cx="842421" cy="476218"/>
            </a:xfrm>
            <a:custGeom>
              <a:avLst/>
              <a:gdLst/>
              <a:ahLst/>
              <a:cxnLst/>
              <a:rect l="l" t="t" r="r" b="b"/>
              <a:pathLst>
                <a:path w="16241" h="9181" extrusionOk="0">
                  <a:moveTo>
                    <a:pt x="14562" y="0"/>
                  </a:moveTo>
                  <a:lnTo>
                    <a:pt x="1" y="8228"/>
                  </a:lnTo>
                  <a:lnTo>
                    <a:pt x="1691" y="9180"/>
                  </a:lnTo>
                  <a:lnTo>
                    <a:pt x="16241" y="977"/>
                  </a:lnTo>
                  <a:lnTo>
                    <a:pt x="1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35"/>
            <p:cNvSpPr/>
            <p:nvPr/>
          </p:nvSpPr>
          <p:spPr>
            <a:xfrm rot="10800000">
              <a:off x="2538350" y="3124425"/>
              <a:ext cx="1530900" cy="4938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35"/>
            <p:cNvSpPr/>
            <p:nvPr/>
          </p:nvSpPr>
          <p:spPr>
            <a:xfrm rot="10800000">
              <a:off x="2505100" y="3492849"/>
              <a:ext cx="936300" cy="4659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35"/>
            <p:cNvSpPr/>
            <p:nvPr/>
          </p:nvSpPr>
          <p:spPr>
            <a:xfrm rot="10800000">
              <a:off x="3454225" y="2522325"/>
              <a:ext cx="558600" cy="497100"/>
            </a:xfrm>
            <a:prstGeom prst="hexagon">
              <a:avLst>
                <a:gd name="adj" fmla="val 28631"/>
                <a:gd name="vf" fmla="val 1154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2189239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/>
          <p:nvPr/>
        </p:nvSpPr>
        <p:spPr>
          <a:xfrm rot="-5400000">
            <a:off x="11258800" y="247800"/>
            <a:ext cx="1879200" cy="16384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13"/>
          <p:cNvSpPr/>
          <p:nvPr/>
        </p:nvSpPr>
        <p:spPr>
          <a:xfrm flipH="1">
            <a:off x="9526382" y="671196"/>
            <a:ext cx="1645135" cy="939805"/>
          </a:xfrm>
          <a:custGeom>
            <a:avLst/>
            <a:gdLst/>
            <a:ahLst/>
            <a:cxnLst/>
            <a:rect l="l" t="t" r="r" b="b"/>
            <a:pathLst>
              <a:path w="23385" h="13359" extrusionOk="0">
                <a:moveTo>
                  <a:pt x="11692" y="0"/>
                </a:moveTo>
                <a:lnTo>
                  <a:pt x="1" y="6751"/>
                </a:lnTo>
                <a:lnTo>
                  <a:pt x="11692" y="13359"/>
                </a:lnTo>
                <a:lnTo>
                  <a:pt x="23384" y="6751"/>
                </a:lnTo>
                <a:lnTo>
                  <a:pt x="11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hasCustomPrompt="1"/>
          </p:nvPr>
        </p:nvSpPr>
        <p:spPr>
          <a:xfrm>
            <a:off x="761133" y="2343068"/>
            <a:ext cx="1619200" cy="124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2" hasCustomPrompt="1"/>
          </p:nvPr>
        </p:nvSpPr>
        <p:spPr>
          <a:xfrm>
            <a:off x="761133" y="4119735"/>
            <a:ext cx="1619200" cy="124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3" hasCustomPrompt="1"/>
          </p:nvPr>
        </p:nvSpPr>
        <p:spPr>
          <a:xfrm>
            <a:off x="6277300" y="2343068"/>
            <a:ext cx="1619200" cy="124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4" hasCustomPrompt="1"/>
          </p:nvPr>
        </p:nvSpPr>
        <p:spPr>
          <a:xfrm>
            <a:off x="6259567" y="4119735"/>
            <a:ext cx="1619200" cy="124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6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 flipH="1">
            <a:off x="2463267" y="2364567"/>
            <a:ext cx="3235200" cy="3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5"/>
          </p:nvPr>
        </p:nvSpPr>
        <p:spPr>
          <a:xfrm>
            <a:off x="2463267" y="2879067"/>
            <a:ext cx="32352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6"/>
          </p:nvPr>
        </p:nvSpPr>
        <p:spPr>
          <a:xfrm flipH="1">
            <a:off x="2463167" y="4141233"/>
            <a:ext cx="3235200" cy="3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7"/>
          </p:nvPr>
        </p:nvSpPr>
        <p:spPr>
          <a:xfrm>
            <a:off x="2463267" y="4653333"/>
            <a:ext cx="32352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8"/>
          </p:nvPr>
        </p:nvSpPr>
        <p:spPr>
          <a:xfrm flipH="1">
            <a:off x="7982933" y="2364567"/>
            <a:ext cx="3235200" cy="3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9"/>
          </p:nvPr>
        </p:nvSpPr>
        <p:spPr>
          <a:xfrm>
            <a:off x="7982933" y="2879067"/>
            <a:ext cx="32352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3"/>
          </p:nvPr>
        </p:nvSpPr>
        <p:spPr>
          <a:xfrm flipH="1">
            <a:off x="7982933" y="4141233"/>
            <a:ext cx="3235200" cy="3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14"/>
          </p:nvPr>
        </p:nvSpPr>
        <p:spPr>
          <a:xfrm>
            <a:off x="7982933" y="4653333"/>
            <a:ext cx="32352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15"/>
          </p:nvPr>
        </p:nvSpPr>
        <p:spPr>
          <a:xfrm>
            <a:off x="1553600" y="593367"/>
            <a:ext cx="908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/>
          <p:nvPr/>
        </p:nvSpPr>
        <p:spPr>
          <a:xfrm>
            <a:off x="-2063881" y="5702744"/>
            <a:ext cx="4090068" cy="2334033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13"/>
          <p:cNvSpPr/>
          <p:nvPr/>
        </p:nvSpPr>
        <p:spPr>
          <a:xfrm>
            <a:off x="443634" y="5934800"/>
            <a:ext cx="632365" cy="722797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13"/>
          <p:cNvSpPr/>
          <p:nvPr/>
        </p:nvSpPr>
        <p:spPr>
          <a:xfrm rot="-5400000">
            <a:off x="10973267" y="1436533"/>
            <a:ext cx="1321600" cy="6712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13"/>
          <p:cNvSpPr/>
          <p:nvPr/>
        </p:nvSpPr>
        <p:spPr>
          <a:xfrm rot="3551518">
            <a:off x="10335489" y="1000526"/>
            <a:ext cx="1188873" cy="671895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13"/>
          <p:cNvSpPr/>
          <p:nvPr/>
        </p:nvSpPr>
        <p:spPr>
          <a:xfrm rot="3551486">
            <a:off x="11655417" y="1148475"/>
            <a:ext cx="2027283" cy="1145700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9083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3389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"/>
          <p:cNvSpPr txBox="1">
            <a:spLocks noGrp="1"/>
          </p:cNvSpPr>
          <p:nvPr>
            <p:ph type="title"/>
          </p:nvPr>
        </p:nvSpPr>
        <p:spPr>
          <a:xfrm>
            <a:off x="950800" y="711992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2" hasCustomPrompt="1"/>
          </p:nvPr>
        </p:nvSpPr>
        <p:spPr>
          <a:xfrm>
            <a:off x="2108800" y="2290652"/>
            <a:ext cx="979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3" hasCustomPrompt="1"/>
          </p:nvPr>
        </p:nvSpPr>
        <p:spPr>
          <a:xfrm>
            <a:off x="2108800" y="4259043"/>
            <a:ext cx="979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4" hasCustomPrompt="1"/>
          </p:nvPr>
        </p:nvSpPr>
        <p:spPr>
          <a:xfrm>
            <a:off x="5606233" y="2290652"/>
            <a:ext cx="979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5" hasCustomPrompt="1"/>
          </p:nvPr>
        </p:nvSpPr>
        <p:spPr>
          <a:xfrm>
            <a:off x="5606233" y="4259043"/>
            <a:ext cx="979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6" hasCustomPrompt="1"/>
          </p:nvPr>
        </p:nvSpPr>
        <p:spPr>
          <a:xfrm>
            <a:off x="9103600" y="2290652"/>
            <a:ext cx="979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7" hasCustomPrompt="1"/>
          </p:nvPr>
        </p:nvSpPr>
        <p:spPr>
          <a:xfrm>
            <a:off x="9103600" y="4259043"/>
            <a:ext cx="979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1"/>
          </p:nvPr>
        </p:nvSpPr>
        <p:spPr>
          <a:xfrm>
            <a:off x="1177000" y="3002483"/>
            <a:ext cx="2843200" cy="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8"/>
          </p:nvPr>
        </p:nvSpPr>
        <p:spPr>
          <a:xfrm>
            <a:off x="4674400" y="3002483"/>
            <a:ext cx="2843200" cy="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9"/>
          </p:nvPr>
        </p:nvSpPr>
        <p:spPr>
          <a:xfrm>
            <a:off x="8171800" y="3002483"/>
            <a:ext cx="2843200" cy="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3"/>
          </p:nvPr>
        </p:nvSpPr>
        <p:spPr>
          <a:xfrm>
            <a:off x="1177000" y="4970952"/>
            <a:ext cx="2843200" cy="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14"/>
          </p:nvPr>
        </p:nvSpPr>
        <p:spPr>
          <a:xfrm>
            <a:off x="4674400" y="4970952"/>
            <a:ext cx="2843200" cy="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15"/>
          </p:nvPr>
        </p:nvSpPr>
        <p:spPr>
          <a:xfrm>
            <a:off x="8171800" y="4970952"/>
            <a:ext cx="2843200" cy="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cxnSp>
        <p:nvCxnSpPr>
          <p:cNvPr id="155" name="Google Shape;155;p13"/>
          <p:cNvCxnSpPr/>
          <p:nvPr/>
        </p:nvCxnSpPr>
        <p:spPr>
          <a:xfrm>
            <a:off x="302400" y="421567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13"/>
          <p:cNvCxnSpPr/>
          <p:nvPr/>
        </p:nvCxnSpPr>
        <p:spPr>
          <a:xfrm>
            <a:off x="302400" y="6436433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7" name="Google Shape;157;p13"/>
          <p:cNvGrpSpPr/>
          <p:nvPr/>
        </p:nvGrpSpPr>
        <p:grpSpPr>
          <a:xfrm flipH="1">
            <a:off x="11137411" y="1347073"/>
            <a:ext cx="745863" cy="563739"/>
            <a:chOff x="3021235" y="1465215"/>
            <a:chExt cx="539906" cy="408073"/>
          </a:xfrm>
        </p:grpSpPr>
        <p:sp>
          <p:nvSpPr>
            <p:cNvPr id="158" name="Google Shape;158;p13"/>
            <p:cNvSpPr/>
            <p:nvPr/>
          </p:nvSpPr>
          <p:spPr>
            <a:xfrm>
              <a:off x="3021235" y="1465215"/>
              <a:ext cx="539906" cy="408073"/>
            </a:xfrm>
            <a:custGeom>
              <a:avLst/>
              <a:gdLst/>
              <a:ahLst/>
              <a:cxnLst/>
              <a:rect l="l" t="t" r="r" b="b"/>
              <a:pathLst>
                <a:path w="16320" h="12335" extrusionOk="0">
                  <a:moveTo>
                    <a:pt x="1" y="0"/>
                  </a:moveTo>
                  <a:lnTo>
                    <a:pt x="1" y="10342"/>
                  </a:lnTo>
                  <a:lnTo>
                    <a:pt x="14161" y="10342"/>
                  </a:lnTo>
                  <a:lnTo>
                    <a:pt x="16320" y="12335"/>
                  </a:lnTo>
                  <a:lnTo>
                    <a:pt x="15632" y="9322"/>
                  </a:lnTo>
                  <a:lnTo>
                    <a:pt x="156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3162504" y="1603341"/>
              <a:ext cx="41618" cy="42379"/>
            </a:xfrm>
            <a:custGeom>
              <a:avLst/>
              <a:gdLst/>
              <a:ahLst/>
              <a:cxnLst/>
              <a:rect l="l" t="t" r="r" b="b"/>
              <a:pathLst>
                <a:path w="1258" h="1281" extrusionOk="0">
                  <a:moveTo>
                    <a:pt x="641" y="0"/>
                  </a:moveTo>
                  <a:cubicBezTo>
                    <a:pt x="285" y="0"/>
                    <a:pt x="0" y="285"/>
                    <a:pt x="0" y="640"/>
                  </a:cubicBezTo>
                  <a:cubicBezTo>
                    <a:pt x="0" y="996"/>
                    <a:pt x="285" y="1281"/>
                    <a:pt x="641" y="1281"/>
                  </a:cubicBezTo>
                  <a:cubicBezTo>
                    <a:pt x="973" y="1281"/>
                    <a:pt x="1257" y="996"/>
                    <a:pt x="1257" y="640"/>
                  </a:cubicBezTo>
                  <a:cubicBezTo>
                    <a:pt x="1257" y="285"/>
                    <a:pt x="973" y="0"/>
                    <a:pt x="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3244884" y="1603341"/>
              <a:ext cx="42412" cy="42379"/>
            </a:xfrm>
            <a:custGeom>
              <a:avLst/>
              <a:gdLst/>
              <a:ahLst/>
              <a:cxnLst/>
              <a:rect l="l" t="t" r="r" b="b"/>
              <a:pathLst>
                <a:path w="1282" h="1281" extrusionOk="0">
                  <a:moveTo>
                    <a:pt x="641" y="0"/>
                  </a:moveTo>
                  <a:cubicBezTo>
                    <a:pt x="285" y="0"/>
                    <a:pt x="1" y="285"/>
                    <a:pt x="1" y="640"/>
                  </a:cubicBezTo>
                  <a:cubicBezTo>
                    <a:pt x="1" y="996"/>
                    <a:pt x="285" y="1281"/>
                    <a:pt x="641" y="1281"/>
                  </a:cubicBezTo>
                  <a:cubicBezTo>
                    <a:pt x="997" y="1281"/>
                    <a:pt x="1282" y="996"/>
                    <a:pt x="1282" y="640"/>
                  </a:cubicBezTo>
                  <a:cubicBezTo>
                    <a:pt x="1282" y="285"/>
                    <a:pt x="997" y="0"/>
                    <a:pt x="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322599" y="1603341"/>
              <a:ext cx="41618" cy="42379"/>
            </a:xfrm>
            <a:custGeom>
              <a:avLst/>
              <a:gdLst/>
              <a:ahLst/>
              <a:cxnLst/>
              <a:rect l="l" t="t" r="r" b="b"/>
              <a:pathLst>
                <a:path w="1258" h="1281" extrusionOk="0">
                  <a:moveTo>
                    <a:pt x="640" y="0"/>
                  </a:moveTo>
                  <a:cubicBezTo>
                    <a:pt x="285" y="0"/>
                    <a:pt x="0" y="285"/>
                    <a:pt x="0" y="640"/>
                  </a:cubicBezTo>
                  <a:cubicBezTo>
                    <a:pt x="0" y="996"/>
                    <a:pt x="285" y="1281"/>
                    <a:pt x="640" y="1281"/>
                  </a:cubicBezTo>
                  <a:cubicBezTo>
                    <a:pt x="973" y="1281"/>
                    <a:pt x="1257" y="996"/>
                    <a:pt x="1257" y="640"/>
                  </a:cubicBezTo>
                  <a:cubicBezTo>
                    <a:pt x="1257" y="285"/>
                    <a:pt x="973" y="0"/>
                    <a:pt x="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2" name="Google Shape;162;p13"/>
          <p:cNvGrpSpPr/>
          <p:nvPr/>
        </p:nvGrpSpPr>
        <p:grpSpPr>
          <a:xfrm flipH="1">
            <a:off x="243723" y="4872100"/>
            <a:ext cx="921933" cy="1564333"/>
            <a:chOff x="8169881" y="3654075"/>
            <a:chExt cx="691450" cy="1173250"/>
          </a:xfrm>
        </p:grpSpPr>
        <p:sp>
          <p:nvSpPr>
            <p:cNvPr id="163" name="Google Shape;163;p13"/>
            <p:cNvSpPr/>
            <p:nvPr/>
          </p:nvSpPr>
          <p:spPr>
            <a:xfrm>
              <a:off x="8364406" y="3654075"/>
              <a:ext cx="362925" cy="453550"/>
            </a:xfrm>
            <a:custGeom>
              <a:avLst/>
              <a:gdLst/>
              <a:ahLst/>
              <a:cxnLst/>
              <a:rect l="l" t="t" r="r" b="b"/>
              <a:pathLst>
                <a:path w="14517" h="18142" extrusionOk="0">
                  <a:moveTo>
                    <a:pt x="1151" y="0"/>
                  </a:moveTo>
                  <a:cubicBezTo>
                    <a:pt x="702" y="0"/>
                    <a:pt x="451" y="60"/>
                    <a:pt x="451" y="60"/>
                  </a:cubicBezTo>
                  <a:cubicBezTo>
                    <a:pt x="1992" y="961"/>
                    <a:pt x="1898" y="3570"/>
                    <a:pt x="1898" y="3570"/>
                  </a:cubicBezTo>
                  <a:lnTo>
                    <a:pt x="3653" y="4590"/>
                  </a:lnTo>
                  <a:lnTo>
                    <a:pt x="1779" y="4306"/>
                  </a:lnTo>
                  <a:lnTo>
                    <a:pt x="1660" y="6464"/>
                  </a:lnTo>
                  <a:lnTo>
                    <a:pt x="5693" y="8883"/>
                  </a:lnTo>
                  <a:lnTo>
                    <a:pt x="1328" y="7176"/>
                  </a:lnTo>
                  <a:lnTo>
                    <a:pt x="1328" y="7176"/>
                  </a:lnTo>
                  <a:cubicBezTo>
                    <a:pt x="1328" y="7176"/>
                    <a:pt x="878" y="8718"/>
                    <a:pt x="1542" y="10354"/>
                  </a:cubicBezTo>
                  <a:cubicBezTo>
                    <a:pt x="2206" y="11967"/>
                    <a:pt x="6689" y="12892"/>
                    <a:pt x="6689" y="12892"/>
                  </a:cubicBezTo>
                  <a:cubicBezTo>
                    <a:pt x="6179" y="13150"/>
                    <a:pt x="5618" y="13250"/>
                    <a:pt x="5055" y="13250"/>
                  </a:cubicBezTo>
                  <a:cubicBezTo>
                    <a:pt x="3079" y="13250"/>
                    <a:pt x="1068" y="12015"/>
                    <a:pt x="1067" y="12014"/>
                  </a:cubicBezTo>
                  <a:lnTo>
                    <a:pt x="1067" y="12014"/>
                  </a:lnTo>
                  <a:cubicBezTo>
                    <a:pt x="1067" y="12015"/>
                    <a:pt x="0" y="15928"/>
                    <a:pt x="2301" y="17589"/>
                  </a:cubicBezTo>
                  <a:cubicBezTo>
                    <a:pt x="2856" y="17989"/>
                    <a:pt x="3497" y="18141"/>
                    <a:pt x="4150" y="18141"/>
                  </a:cubicBezTo>
                  <a:cubicBezTo>
                    <a:pt x="5928" y="18141"/>
                    <a:pt x="7795" y="17014"/>
                    <a:pt x="8262" y="16713"/>
                  </a:cubicBezTo>
                  <a:lnTo>
                    <a:pt x="8262" y="16713"/>
                  </a:lnTo>
                  <a:cubicBezTo>
                    <a:pt x="8214" y="16751"/>
                    <a:pt x="8182" y="16789"/>
                    <a:pt x="8252" y="16789"/>
                  </a:cubicBezTo>
                  <a:cubicBezTo>
                    <a:pt x="8401" y="16789"/>
                    <a:pt x="9008" y="16617"/>
                    <a:pt x="10887" y="15904"/>
                  </a:cubicBezTo>
                  <a:cubicBezTo>
                    <a:pt x="14516" y="14505"/>
                    <a:pt x="13093" y="9833"/>
                    <a:pt x="13093" y="9832"/>
                  </a:cubicBezTo>
                  <a:lnTo>
                    <a:pt x="13093" y="9832"/>
                  </a:lnTo>
                  <a:cubicBezTo>
                    <a:pt x="12476" y="10947"/>
                    <a:pt x="10413" y="11374"/>
                    <a:pt x="10413" y="11374"/>
                  </a:cubicBezTo>
                  <a:cubicBezTo>
                    <a:pt x="10413" y="11374"/>
                    <a:pt x="12216" y="9856"/>
                    <a:pt x="12429" y="8528"/>
                  </a:cubicBezTo>
                  <a:cubicBezTo>
                    <a:pt x="12643" y="7223"/>
                    <a:pt x="10199" y="5136"/>
                    <a:pt x="10199" y="5136"/>
                  </a:cubicBezTo>
                  <a:lnTo>
                    <a:pt x="8412" y="7511"/>
                  </a:lnTo>
                  <a:lnTo>
                    <a:pt x="8412" y="7511"/>
                  </a:lnTo>
                  <a:cubicBezTo>
                    <a:pt x="8531" y="7350"/>
                    <a:pt x="9307" y="6256"/>
                    <a:pt x="9417" y="4899"/>
                  </a:cubicBezTo>
                  <a:cubicBezTo>
                    <a:pt x="9535" y="3452"/>
                    <a:pt x="8065" y="3072"/>
                    <a:pt x="8065" y="3072"/>
                  </a:cubicBezTo>
                  <a:cubicBezTo>
                    <a:pt x="8065" y="3072"/>
                    <a:pt x="7116" y="4993"/>
                    <a:pt x="7045" y="5136"/>
                  </a:cubicBezTo>
                  <a:cubicBezTo>
                    <a:pt x="7042" y="5140"/>
                    <a:pt x="7040" y="5142"/>
                    <a:pt x="7038" y="5142"/>
                  </a:cubicBezTo>
                  <a:cubicBezTo>
                    <a:pt x="6966" y="5142"/>
                    <a:pt x="7234" y="2835"/>
                    <a:pt x="7234" y="2835"/>
                  </a:cubicBezTo>
                  <a:cubicBezTo>
                    <a:pt x="4539" y="359"/>
                    <a:pt x="2251" y="0"/>
                    <a:pt x="1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8482406" y="3748650"/>
              <a:ext cx="104975" cy="975500"/>
            </a:xfrm>
            <a:custGeom>
              <a:avLst/>
              <a:gdLst/>
              <a:ahLst/>
              <a:cxnLst/>
              <a:rect l="l" t="t" r="r" b="b"/>
              <a:pathLst>
                <a:path w="4199" h="39020" extrusionOk="0">
                  <a:moveTo>
                    <a:pt x="356" y="1"/>
                  </a:moveTo>
                  <a:lnTo>
                    <a:pt x="71" y="96"/>
                  </a:lnTo>
                  <a:cubicBezTo>
                    <a:pt x="95" y="214"/>
                    <a:pt x="3487" y="10058"/>
                    <a:pt x="3700" y="14019"/>
                  </a:cubicBezTo>
                  <a:cubicBezTo>
                    <a:pt x="3890" y="17980"/>
                    <a:pt x="48" y="38735"/>
                    <a:pt x="0" y="38948"/>
                  </a:cubicBezTo>
                  <a:lnTo>
                    <a:pt x="285" y="39019"/>
                  </a:lnTo>
                  <a:cubicBezTo>
                    <a:pt x="451" y="38165"/>
                    <a:pt x="4199" y="18004"/>
                    <a:pt x="3985" y="13995"/>
                  </a:cubicBezTo>
                  <a:cubicBezTo>
                    <a:pt x="3795" y="10010"/>
                    <a:pt x="380" y="119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169881" y="3933325"/>
              <a:ext cx="469075" cy="510975"/>
            </a:xfrm>
            <a:custGeom>
              <a:avLst/>
              <a:gdLst/>
              <a:ahLst/>
              <a:cxnLst/>
              <a:rect l="l" t="t" r="r" b="b"/>
              <a:pathLst>
                <a:path w="18763" h="20439" extrusionOk="0">
                  <a:moveTo>
                    <a:pt x="1864" y="1"/>
                  </a:moveTo>
                  <a:cubicBezTo>
                    <a:pt x="670" y="1"/>
                    <a:pt x="1" y="275"/>
                    <a:pt x="1" y="275"/>
                  </a:cubicBezTo>
                  <a:cubicBezTo>
                    <a:pt x="1946" y="1034"/>
                    <a:pt x="2278" y="4023"/>
                    <a:pt x="2278" y="4023"/>
                  </a:cubicBezTo>
                  <a:lnTo>
                    <a:pt x="4484" y="4900"/>
                  </a:lnTo>
                  <a:lnTo>
                    <a:pt x="2278" y="4900"/>
                  </a:lnTo>
                  <a:lnTo>
                    <a:pt x="2563" y="7415"/>
                  </a:lnTo>
                  <a:lnTo>
                    <a:pt x="7615" y="9455"/>
                  </a:lnTo>
                  <a:lnTo>
                    <a:pt x="2302" y="8269"/>
                  </a:lnTo>
                  <a:lnTo>
                    <a:pt x="2302" y="8269"/>
                  </a:lnTo>
                  <a:cubicBezTo>
                    <a:pt x="2302" y="8269"/>
                    <a:pt x="2065" y="10143"/>
                    <a:pt x="3132" y="11898"/>
                  </a:cubicBezTo>
                  <a:cubicBezTo>
                    <a:pt x="4176" y="13653"/>
                    <a:pt x="9489" y="13890"/>
                    <a:pt x="9489" y="13890"/>
                  </a:cubicBezTo>
                  <a:cubicBezTo>
                    <a:pt x="8674" y="14475"/>
                    <a:pt x="7668" y="14670"/>
                    <a:pt x="6687" y="14670"/>
                  </a:cubicBezTo>
                  <a:cubicBezTo>
                    <a:pt x="4727" y="14670"/>
                    <a:pt x="2871" y="13890"/>
                    <a:pt x="2871" y="13890"/>
                  </a:cubicBezTo>
                  <a:lnTo>
                    <a:pt x="2871" y="13890"/>
                  </a:lnTo>
                  <a:cubicBezTo>
                    <a:pt x="2871" y="13890"/>
                    <a:pt x="2373" y="18563"/>
                    <a:pt x="5314" y="20081"/>
                  </a:cubicBezTo>
                  <a:cubicBezTo>
                    <a:pt x="5807" y="20333"/>
                    <a:pt x="6327" y="20438"/>
                    <a:pt x="6852" y="20438"/>
                  </a:cubicBezTo>
                  <a:cubicBezTo>
                    <a:pt x="9087" y="20438"/>
                    <a:pt x="11399" y="18537"/>
                    <a:pt x="11982" y="18025"/>
                  </a:cubicBezTo>
                  <a:lnTo>
                    <a:pt x="11982" y="18025"/>
                  </a:lnTo>
                  <a:cubicBezTo>
                    <a:pt x="11952" y="18059"/>
                    <a:pt x="11938" y="18087"/>
                    <a:pt x="11974" y="18087"/>
                  </a:cubicBezTo>
                  <a:cubicBezTo>
                    <a:pt x="12089" y="18087"/>
                    <a:pt x="12700" y="17808"/>
                    <a:pt x="14849" y="16570"/>
                  </a:cubicBezTo>
                  <a:cubicBezTo>
                    <a:pt x="18763" y="14317"/>
                    <a:pt x="16297" y="9218"/>
                    <a:pt x="16296" y="9217"/>
                  </a:cubicBezTo>
                  <a:lnTo>
                    <a:pt x="16296" y="9217"/>
                  </a:lnTo>
                  <a:cubicBezTo>
                    <a:pt x="15798" y="10593"/>
                    <a:pt x="13474" y="11447"/>
                    <a:pt x="13474" y="11447"/>
                  </a:cubicBezTo>
                  <a:cubicBezTo>
                    <a:pt x="13474" y="11447"/>
                    <a:pt x="15300" y="9407"/>
                    <a:pt x="15300" y="7842"/>
                  </a:cubicBezTo>
                  <a:cubicBezTo>
                    <a:pt x="15300" y="6276"/>
                    <a:pt x="12122" y="4331"/>
                    <a:pt x="12122" y="4331"/>
                  </a:cubicBezTo>
                  <a:lnTo>
                    <a:pt x="10485" y="7415"/>
                  </a:lnTo>
                  <a:lnTo>
                    <a:pt x="10485" y="7415"/>
                  </a:lnTo>
                  <a:cubicBezTo>
                    <a:pt x="10488" y="7409"/>
                    <a:pt x="11291" y="5893"/>
                    <a:pt x="11173" y="4213"/>
                  </a:cubicBezTo>
                  <a:cubicBezTo>
                    <a:pt x="11054" y="2529"/>
                    <a:pt x="9299" y="2339"/>
                    <a:pt x="9299" y="2339"/>
                  </a:cubicBezTo>
                  <a:cubicBezTo>
                    <a:pt x="9299" y="2339"/>
                    <a:pt x="8564" y="4711"/>
                    <a:pt x="8493" y="4900"/>
                  </a:cubicBezTo>
                  <a:cubicBezTo>
                    <a:pt x="8490" y="4907"/>
                    <a:pt x="8488" y="4910"/>
                    <a:pt x="8486" y="4910"/>
                  </a:cubicBezTo>
                  <a:cubicBezTo>
                    <a:pt x="8414" y="4910"/>
                    <a:pt x="8303" y="2220"/>
                    <a:pt x="8303" y="2220"/>
                  </a:cubicBezTo>
                  <a:cubicBezTo>
                    <a:pt x="5553" y="409"/>
                    <a:pt x="3319" y="1"/>
                    <a:pt x="1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8410656" y="4070450"/>
              <a:ext cx="450675" cy="437800"/>
            </a:xfrm>
            <a:custGeom>
              <a:avLst/>
              <a:gdLst/>
              <a:ahLst/>
              <a:cxnLst/>
              <a:rect l="l" t="t" r="r" b="b"/>
              <a:pathLst>
                <a:path w="18027" h="17512" extrusionOk="0">
                  <a:moveTo>
                    <a:pt x="16204" y="1"/>
                  </a:moveTo>
                  <a:cubicBezTo>
                    <a:pt x="14804" y="1"/>
                    <a:pt x="12671" y="353"/>
                    <a:pt x="10057" y="1906"/>
                  </a:cubicBezTo>
                  <a:cubicBezTo>
                    <a:pt x="10057" y="1906"/>
                    <a:pt x="9924" y="4215"/>
                    <a:pt x="9872" y="4215"/>
                  </a:cubicBezTo>
                  <a:cubicBezTo>
                    <a:pt x="9871" y="4215"/>
                    <a:pt x="9869" y="4212"/>
                    <a:pt x="9867" y="4207"/>
                  </a:cubicBezTo>
                  <a:cubicBezTo>
                    <a:pt x="9796" y="4041"/>
                    <a:pt x="9085" y="2001"/>
                    <a:pt x="9085" y="2001"/>
                  </a:cubicBezTo>
                  <a:cubicBezTo>
                    <a:pt x="9085" y="2001"/>
                    <a:pt x="7401" y="2167"/>
                    <a:pt x="7282" y="3614"/>
                  </a:cubicBezTo>
                  <a:cubicBezTo>
                    <a:pt x="7166" y="5030"/>
                    <a:pt x="7913" y="6310"/>
                    <a:pt x="7945" y="6364"/>
                  </a:cubicBezTo>
                  <a:lnTo>
                    <a:pt x="7945" y="6364"/>
                  </a:lnTo>
                  <a:lnTo>
                    <a:pt x="6381" y="3732"/>
                  </a:lnTo>
                  <a:cubicBezTo>
                    <a:pt x="6381" y="3732"/>
                    <a:pt x="3321" y="5369"/>
                    <a:pt x="3321" y="6721"/>
                  </a:cubicBezTo>
                  <a:cubicBezTo>
                    <a:pt x="3321" y="8049"/>
                    <a:pt x="5076" y="9828"/>
                    <a:pt x="5076" y="9828"/>
                  </a:cubicBezTo>
                  <a:cubicBezTo>
                    <a:pt x="5076" y="9828"/>
                    <a:pt x="2846" y="9069"/>
                    <a:pt x="2372" y="7883"/>
                  </a:cubicBezTo>
                  <a:lnTo>
                    <a:pt x="2372" y="7883"/>
                  </a:lnTo>
                  <a:cubicBezTo>
                    <a:pt x="2372" y="7884"/>
                    <a:pt x="0" y="12272"/>
                    <a:pt x="3748" y="14193"/>
                  </a:cubicBezTo>
                  <a:cubicBezTo>
                    <a:pt x="5809" y="15256"/>
                    <a:pt x="6404" y="15497"/>
                    <a:pt x="6519" y="15497"/>
                  </a:cubicBezTo>
                  <a:cubicBezTo>
                    <a:pt x="6560" y="15497"/>
                    <a:pt x="6540" y="15467"/>
                    <a:pt x="6505" y="15432"/>
                  </a:cubicBezTo>
                  <a:lnTo>
                    <a:pt x="6505" y="15432"/>
                  </a:lnTo>
                  <a:cubicBezTo>
                    <a:pt x="7047" y="15860"/>
                    <a:pt x="9277" y="17511"/>
                    <a:pt x="11444" y="17511"/>
                  </a:cubicBezTo>
                  <a:cubicBezTo>
                    <a:pt x="11949" y="17511"/>
                    <a:pt x="12451" y="17421"/>
                    <a:pt x="12927" y="17205"/>
                  </a:cubicBezTo>
                  <a:cubicBezTo>
                    <a:pt x="15750" y="15901"/>
                    <a:pt x="15252" y="11892"/>
                    <a:pt x="15252" y="11892"/>
                  </a:cubicBezTo>
                  <a:lnTo>
                    <a:pt x="15252" y="11892"/>
                  </a:lnTo>
                  <a:cubicBezTo>
                    <a:pt x="15252" y="11892"/>
                    <a:pt x="13470" y="12567"/>
                    <a:pt x="11594" y="12567"/>
                  </a:cubicBezTo>
                  <a:cubicBezTo>
                    <a:pt x="10655" y="12567"/>
                    <a:pt x="9694" y="12398"/>
                    <a:pt x="8919" y="11892"/>
                  </a:cubicBezTo>
                  <a:cubicBezTo>
                    <a:pt x="8919" y="11892"/>
                    <a:pt x="13995" y="11678"/>
                    <a:pt x="15015" y="10184"/>
                  </a:cubicBezTo>
                  <a:cubicBezTo>
                    <a:pt x="16035" y="8690"/>
                    <a:pt x="15797" y="7101"/>
                    <a:pt x="15797" y="7101"/>
                  </a:cubicBezTo>
                  <a:lnTo>
                    <a:pt x="15797" y="7101"/>
                  </a:lnTo>
                  <a:lnTo>
                    <a:pt x="10698" y="8097"/>
                  </a:lnTo>
                  <a:lnTo>
                    <a:pt x="10698" y="8097"/>
                  </a:lnTo>
                  <a:lnTo>
                    <a:pt x="15560" y="6365"/>
                  </a:lnTo>
                  <a:lnTo>
                    <a:pt x="15821" y="4207"/>
                  </a:lnTo>
                  <a:lnTo>
                    <a:pt x="13710" y="4207"/>
                  </a:lnTo>
                  <a:lnTo>
                    <a:pt x="15821" y="3448"/>
                  </a:lnTo>
                  <a:cubicBezTo>
                    <a:pt x="15821" y="3448"/>
                    <a:pt x="16153" y="886"/>
                    <a:pt x="18027" y="246"/>
                  </a:cubicBezTo>
                  <a:cubicBezTo>
                    <a:pt x="18027" y="246"/>
                    <a:pt x="17370" y="1"/>
                    <a:pt x="16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8331781" y="4066500"/>
              <a:ext cx="217050" cy="667125"/>
            </a:xfrm>
            <a:custGeom>
              <a:avLst/>
              <a:gdLst/>
              <a:ahLst/>
              <a:cxnLst/>
              <a:rect l="l" t="t" r="r" b="b"/>
              <a:pathLst>
                <a:path w="8682" h="26685" extrusionOk="0">
                  <a:moveTo>
                    <a:pt x="214" y="0"/>
                  </a:moveTo>
                  <a:lnTo>
                    <a:pt x="0" y="214"/>
                  </a:lnTo>
                  <a:cubicBezTo>
                    <a:pt x="72" y="261"/>
                    <a:pt x="6073" y="6215"/>
                    <a:pt x="7211" y="15347"/>
                  </a:cubicBezTo>
                  <a:cubicBezTo>
                    <a:pt x="8373" y="24432"/>
                    <a:pt x="7662" y="26566"/>
                    <a:pt x="7662" y="26590"/>
                  </a:cubicBezTo>
                  <a:lnTo>
                    <a:pt x="7923" y="26685"/>
                  </a:lnTo>
                  <a:cubicBezTo>
                    <a:pt x="7970" y="26590"/>
                    <a:pt x="8682" y="24526"/>
                    <a:pt x="7519" y="15300"/>
                  </a:cubicBezTo>
                  <a:cubicBezTo>
                    <a:pt x="6334" y="6073"/>
                    <a:pt x="285" y="48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8466981" y="4186275"/>
              <a:ext cx="258575" cy="539050"/>
            </a:xfrm>
            <a:custGeom>
              <a:avLst/>
              <a:gdLst/>
              <a:ahLst/>
              <a:cxnLst/>
              <a:rect l="l" t="t" r="r" b="b"/>
              <a:pathLst>
                <a:path w="10343" h="21562" extrusionOk="0">
                  <a:moveTo>
                    <a:pt x="10152" y="1"/>
                  </a:moveTo>
                  <a:cubicBezTo>
                    <a:pt x="10034" y="96"/>
                    <a:pt x="0" y="10390"/>
                    <a:pt x="736" y="21562"/>
                  </a:cubicBezTo>
                  <a:lnTo>
                    <a:pt x="1020" y="21538"/>
                  </a:lnTo>
                  <a:cubicBezTo>
                    <a:pt x="285" y="10509"/>
                    <a:pt x="10247" y="309"/>
                    <a:pt x="10342" y="214"/>
                  </a:cubicBezTo>
                  <a:lnTo>
                    <a:pt x="10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8332381" y="4540300"/>
              <a:ext cx="359375" cy="287025"/>
            </a:xfrm>
            <a:custGeom>
              <a:avLst/>
              <a:gdLst/>
              <a:ahLst/>
              <a:cxnLst/>
              <a:rect l="l" t="t" r="r" b="b"/>
              <a:pathLst>
                <a:path w="14375" h="11481" extrusionOk="0">
                  <a:moveTo>
                    <a:pt x="7187" y="0"/>
                  </a:moveTo>
                  <a:cubicBezTo>
                    <a:pt x="3226" y="0"/>
                    <a:pt x="0" y="309"/>
                    <a:pt x="0" y="4270"/>
                  </a:cubicBezTo>
                  <a:cubicBezTo>
                    <a:pt x="0" y="8255"/>
                    <a:pt x="3226" y="11481"/>
                    <a:pt x="7187" y="11481"/>
                  </a:cubicBezTo>
                  <a:cubicBezTo>
                    <a:pt x="11172" y="11481"/>
                    <a:pt x="14374" y="8255"/>
                    <a:pt x="14374" y="4270"/>
                  </a:cubicBezTo>
                  <a:cubicBezTo>
                    <a:pt x="14374" y="309"/>
                    <a:pt x="11172" y="0"/>
                    <a:pt x="7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24020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Google Shape;171;p14"/>
          <p:cNvCxnSpPr/>
          <p:nvPr/>
        </p:nvCxnSpPr>
        <p:spPr>
          <a:xfrm>
            <a:off x="302400" y="421567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14"/>
          <p:cNvCxnSpPr/>
          <p:nvPr/>
        </p:nvCxnSpPr>
        <p:spPr>
          <a:xfrm>
            <a:off x="302400" y="6436433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6725433" y="4587751"/>
            <a:ext cx="4516000" cy="5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6725433" y="1685051"/>
            <a:ext cx="4516000" cy="27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75" name="Google Shape;175;p14"/>
          <p:cNvGrpSpPr/>
          <p:nvPr/>
        </p:nvGrpSpPr>
        <p:grpSpPr>
          <a:xfrm>
            <a:off x="10881300" y="4667071"/>
            <a:ext cx="1058149" cy="1762176"/>
            <a:chOff x="8034093" y="3500303"/>
            <a:chExt cx="793612" cy="1321632"/>
          </a:xfrm>
        </p:grpSpPr>
        <p:sp>
          <p:nvSpPr>
            <p:cNvPr id="176" name="Google Shape;176;p14"/>
            <p:cNvSpPr/>
            <p:nvPr/>
          </p:nvSpPr>
          <p:spPr>
            <a:xfrm flipH="1">
              <a:off x="8454019" y="3859093"/>
              <a:ext cx="373687" cy="528745"/>
            </a:xfrm>
            <a:custGeom>
              <a:avLst/>
              <a:gdLst/>
              <a:ahLst/>
              <a:cxnLst/>
              <a:rect l="l" t="t" r="r" b="b"/>
              <a:pathLst>
                <a:path w="5220" h="7386" extrusionOk="0">
                  <a:moveTo>
                    <a:pt x="929" y="0"/>
                  </a:moveTo>
                  <a:cubicBezTo>
                    <a:pt x="790" y="0"/>
                    <a:pt x="664" y="32"/>
                    <a:pt x="556" y="97"/>
                  </a:cubicBezTo>
                  <a:cubicBezTo>
                    <a:pt x="533" y="112"/>
                    <a:pt x="510" y="128"/>
                    <a:pt x="488" y="150"/>
                  </a:cubicBezTo>
                  <a:cubicBezTo>
                    <a:pt x="1" y="561"/>
                    <a:pt x="84" y="1733"/>
                    <a:pt x="640" y="3102"/>
                  </a:cubicBezTo>
                  <a:lnTo>
                    <a:pt x="1842" y="3224"/>
                  </a:lnTo>
                  <a:lnTo>
                    <a:pt x="807" y="3475"/>
                  </a:lnTo>
                  <a:cubicBezTo>
                    <a:pt x="975" y="3840"/>
                    <a:pt x="1172" y="4221"/>
                    <a:pt x="1401" y="4594"/>
                  </a:cubicBezTo>
                  <a:cubicBezTo>
                    <a:pt x="1720" y="5126"/>
                    <a:pt x="2123" y="5575"/>
                    <a:pt x="2542" y="5940"/>
                  </a:cubicBezTo>
                  <a:lnTo>
                    <a:pt x="3447" y="5225"/>
                  </a:lnTo>
                  <a:lnTo>
                    <a:pt x="2854" y="6199"/>
                  </a:lnTo>
                  <a:cubicBezTo>
                    <a:pt x="3926" y="7036"/>
                    <a:pt x="4992" y="7386"/>
                    <a:pt x="4992" y="7386"/>
                  </a:cubicBezTo>
                  <a:cubicBezTo>
                    <a:pt x="4992" y="7386"/>
                    <a:pt x="4992" y="7348"/>
                    <a:pt x="5007" y="7272"/>
                  </a:cubicBezTo>
                  <a:cubicBezTo>
                    <a:pt x="5060" y="6769"/>
                    <a:pt x="5220" y="4647"/>
                    <a:pt x="4147" y="2889"/>
                  </a:cubicBezTo>
                  <a:cubicBezTo>
                    <a:pt x="4071" y="2760"/>
                    <a:pt x="3987" y="2631"/>
                    <a:pt x="3904" y="2509"/>
                  </a:cubicBezTo>
                  <a:lnTo>
                    <a:pt x="3447" y="3688"/>
                  </a:lnTo>
                  <a:cubicBezTo>
                    <a:pt x="3447" y="3688"/>
                    <a:pt x="3538" y="2653"/>
                    <a:pt x="3599" y="2068"/>
                  </a:cubicBezTo>
                  <a:cubicBezTo>
                    <a:pt x="3082" y="1368"/>
                    <a:pt x="2534" y="805"/>
                    <a:pt x="2024" y="447"/>
                  </a:cubicBezTo>
                  <a:lnTo>
                    <a:pt x="1842" y="1117"/>
                  </a:lnTo>
                  <a:lnTo>
                    <a:pt x="1720" y="249"/>
                  </a:lnTo>
                  <a:cubicBezTo>
                    <a:pt x="1430" y="88"/>
                    <a:pt x="1161" y="0"/>
                    <a:pt x="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14"/>
            <p:cNvSpPr/>
            <p:nvPr/>
          </p:nvSpPr>
          <p:spPr>
            <a:xfrm flipH="1">
              <a:off x="8469267" y="3869831"/>
              <a:ext cx="358439" cy="518007"/>
            </a:xfrm>
            <a:custGeom>
              <a:avLst/>
              <a:gdLst/>
              <a:ahLst/>
              <a:cxnLst/>
              <a:rect l="l" t="t" r="r" b="b"/>
              <a:pathLst>
                <a:path w="5007" h="7236" extrusionOk="0">
                  <a:moveTo>
                    <a:pt x="488" y="0"/>
                  </a:moveTo>
                  <a:lnTo>
                    <a:pt x="488" y="0"/>
                  </a:lnTo>
                  <a:cubicBezTo>
                    <a:pt x="1" y="411"/>
                    <a:pt x="84" y="1583"/>
                    <a:pt x="640" y="2952"/>
                  </a:cubicBezTo>
                  <a:lnTo>
                    <a:pt x="1842" y="3074"/>
                  </a:lnTo>
                  <a:lnTo>
                    <a:pt x="807" y="3325"/>
                  </a:lnTo>
                  <a:cubicBezTo>
                    <a:pt x="975" y="3690"/>
                    <a:pt x="1172" y="4071"/>
                    <a:pt x="1401" y="4444"/>
                  </a:cubicBezTo>
                  <a:cubicBezTo>
                    <a:pt x="1720" y="4976"/>
                    <a:pt x="2123" y="5425"/>
                    <a:pt x="2542" y="5790"/>
                  </a:cubicBezTo>
                  <a:lnTo>
                    <a:pt x="3447" y="5075"/>
                  </a:lnTo>
                  <a:lnTo>
                    <a:pt x="2854" y="6049"/>
                  </a:lnTo>
                  <a:cubicBezTo>
                    <a:pt x="3926" y="6886"/>
                    <a:pt x="4992" y="7236"/>
                    <a:pt x="4992" y="7236"/>
                  </a:cubicBezTo>
                  <a:cubicBezTo>
                    <a:pt x="4992" y="7236"/>
                    <a:pt x="4992" y="7198"/>
                    <a:pt x="5007" y="7122"/>
                  </a:cubicBezTo>
                  <a:cubicBezTo>
                    <a:pt x="4337" y="5676"/>
                    <a:pt x="2344" y="1621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4"/>
            <p:cNvSpPr/>
            <p:nvPr/>
          </p:nvSpPr>
          <p:spPr>
            <a:xfrm flipH="1">
              <a:off x="8034093" y="3714704"/>
              <a:ext cx="400389" cy="560387"/>
            </a:xfrm>
            <a:custGeom>
              <a:avLst/>
              <a:gdLst/>
              <a:ahLst/>
              <a:cxnLst/>
              <a:rect l="l" t="t" r="r" b="b"/>
              <a:pathLst>
                <a:path w="5593" h="7828" extrusionOk="0">
                  <a:moveTo>
                    <a:pt x="4592" y="0"/>
                  </a:moveTo>
                  <a:cubicBezTo>
                    <a:pt x="4346" y="0"/>
                    <a:pt x="4060" y="94"/>
                    <a:pt x="3751" y="265"/>
                  </a:cubicBezTo>
                  <a:lnTo>
                    <a:pt x="3622" y="1186"/>
                  </a:lnTo>
                  <a:lnTo>
                    <a:pt x="3417" y="478"/>
                  </a:lnTo>
                  <a:cubicBezTo>
                    <a:pt x="2877" y="859"/>
                    <a:pt x="2291" y="1452"/>
                    <a:pt x="1735" y="2190"/>
                  </a:cubicBezTo>
                  <a:cubicBezTo>
                    <a:pt x="1804" y="2814"/>
                    <a:pt x="1895" y="3910"/>
                    <a:pt x="1895" y="3910"/>
                  </a:cubicBezTo>
                  <a:lnTo>
                    <a:pt x="1408" y="2654"/>
                  </a:lnTo>
                  <a:cubicBezTo>
                    <a:pt x="1317" y="2791"/>
                    <a:pt x="1233" y="2921"/>
                    <a:pt x="1150" y="3065"/>
                  </a:cubicBezTo>
                  <a:cubicBezTo>
                    <a:pt x="1" y="4929"/>
                    <a:pt x="176" y="7174"/>
                    <a:pt x="237" y="7706"/>
                  </a:cubicBezTo>
                  <a:cubicBezTo>
                    <a:pt x="244" y="7782"/>
                    <a:pt x="252" y="7828"/>
                    <a:pt x="252" y="7828"/>
                  </a:cubicBezTo>
                  <a:cubicBezTo>
                    <a:pt x="252" y="7828"/>
                    <a:pt x="1385" y="7455"/>
                    <a:pt x="2534" y="6565"/>
                  </a:cubicBezTo>
                  <a:lnTo>
                    <a:pt x="1895" y="5538"/>
                  </a:lnTo>
                  <a:lnTo>
                    <a:pt x="2861" y="6299"/>
                  </a:lnTo>
                  <a:cubicBezTo>
                    <a:pt x="3310" y="5903"/>
                    <a:pt x="3744" y="5431"/>
                    <a:pt x="4094" y="4868"/>
                  </a:cubicBezTo>
                  <a:cubicBezTo>
                    <a:pt x="4337" y="4473"/>
                    <a:pt x="4550" y="4069"/>
                    <a:pt x="4725" y="3681"/>
                  </a:cubicBezTo>
                  <a:lnTo>
                    <a:pt x="3622" y="3415"/>
                  </a:lnTo>
                  <a:lnTo>
                    <a:pt x="4900" y="3293"/>
                  </a:lnTo>
                  <a:cubicBezTo>
                    <a:pt x="5494" y="1840"/>
                    <a:pt x="5593" y="593"/>
                    <a:pt x="5068" y="159"/>
                  </a:cubicBezTo>
                  <a:cubicBezTo>
                    <a:pt x="5037" y="136"/>
                    <a:pt x="5014" y="121"/>
                    <a:pt x="4992" y="106"/>
                  </a:cubicBezTo>
                  <a:cubicBezTo>
                    <a:pt x="4875" y="34"/>
                    <a:pt x="4740" y="0"/>
                    <a:pt x="45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14"/>
            <p:cNvSpPr/>
            <p:nvPr/>
          </p:nvSpPr>
          <p:spPr>
            <a:xfrm flipH="1">
              <a:off x="8034093" y="3726014"/>
              <a:ext cx="383494" cy="549076"/>
            </a:xfrm>
            <a:custGeom>
              <a:avLst/>
              <a:gdLst/>
              <a:ahLst/>
              <a:cxnLst/>
              <a:rect l="l" t="t" r="r" b="b"/>
              <a:pathLst>
                <a:path w="5357" h="7670" extrusionOk="0">
                  <a:moveTo>
                    <a:pt x="4832" y="1"/>
                  </a:moveTo>
                  <a:lnTo>
                    <a:pt x="4832" y="1"/>
                  </a:lnTo>
                  <a:cubicBezTo>
                    <a:pt x="2846" y="1720"/>
                    <a:pt x="708" y="6019"/>
                    <a:pt x="1" y="7548"/>
                  </a:cubicBezTo>
                  <a:cubicBezTo>
                    <a:pt x="8" y="7624"/>
                    <a:pt x="16" y="7670"/>
                    <a:pt x="16" y="7670"/>
                  </a:cubicBezTo>
                  <a:cubicBezTo>
                    <a:pt x="16" y="7670"/>
                    <a:pt x="1149" y="7297"/>
                    <a:pt x="2298" y="6407"/>
                  </a:cubicBezTo>
                  <a:lnTo>
                    <a:pt x="1659" y="5380"/>
                  </a:lnTo>
                  <a:lnTo>
                    <a:pt x="2625" y="6141"/>
                  </a:lnTo>
                  <a:cubicBezTo>
                    <a:pt x="3074" y="5745"/>
                    <a:pt x="3508" y="5273"/>
                    <a:pt x="3858" y="4710"/>
                  </a:cubicBezTo>
                  <a:cubicBezTo>
                    <a:pt x="4101" y="4315"/>
                    <a:pt x="4314" y="3911"/>
                    <a:pt x="4489" y="3523"/>
                  </a:cubicBezTo>
                  <a:lnTo>
                    <a:pt x="3386" y="3257"/>
                  </a:lnTo>
                  <a:lnTo>
                    <a:pt x="4664" y="3135"/>
                  </a:lnTo>
                  <a:cubicBezTo>
                    <a:pt x="5258" y="1682"/>
                    <a:pt x="5357" y="435"/>
                    <a:pt x="48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14"/>
            <p:cNvSpPr/>
            <p:nvPr/>
          </p:nvSpPr>
          <p:spPr>
            <a:xfrm flipH="1">
              <a:off x="8345639" y="3500303"/>
              <a:ext cx="250556" cy="607635"/>
            </a:xfrm>
            <a:custGeom>
              <a:avLst/>
              <a:gdLst/>
              <a:ahLst/>
              <a:cxnLst/>
              <a:rect l="l" t="t" r="r" b="b"/>
              <a:pathLst>
                <a:path w="3500" h="8488" extrusionOk="0">
                  <a:moveTo>
                    <a:pt x="1303" y="0"/>
                  </a:moveTo>
                  <a:cubicBezTo>
                    <a:pt x="1280" y="0"/>
                    <a:pt x="1256" y="2"/>
                    <a:pt x="1233" y="4"/>
                  </a:cubicBezTo>
                  <a:cubicBezTo>
                    <a:pt x="1202" y="12"/>
                    <a:pt x="1172" y="12"/>
                    <a:pt x="1149" y="19"/>
                  </a:cubicBezTo>
                  <a:cubicBezTo>
                    <a:pt x="525" y="179"/>
                    <a:pt x="107" y="1282"/>
                    <a:pt x="23" y="2758"/>
                  </a:cubicBezTo>
                  <a:lnTo>
                    <a:pt x="1050" y="3375"/>
                  </a:lnTo>
                  <a:lnTo>
                    <a:pt x="8" y="3162"/>
                  </a:lnTo>
                  <a:lnTo>
                    <a:pt x="8" y="3162"/>
                  </a:lnTo>
                  <a:cubicBezTo>
                    <a:pt x="0" y="3565"/>
                    <a:pt x="23" y="3991"/>
                    <a:pt x="69" y="4424"/>
                  </a:cubicBezTo>
                  <a:cubicBezTo>
                    <a:pt x="129" y="5048"/>
                    <a:pt x="304" y="5627"/>
                    <a:pt x="525" y="6136"/>
                  </a:cubicBezTo>
                  <a:lnTo>
                    <a:pt x="1651" y="5878"/>
                  </a:lnTo>
                  <a:lnTo>
                    <a:pt x="700" y="6501"/>
                  </a:lnTo>
                  <a:cubicBezTo>
                    <a:pt x="1309" y="7711"/>
                    <a:pt x="2115" y="8487"/>
                    <a:pt x="2115" y="8487"/>
                  </a:cubicBezTo>
                  <a:cubicBezTo>
                    <a:pt x="2115" y="8487"/>
                    <a:pt x="2138" y="8457"/>
                    <a:pt x="2176" y="8396"/>
                  </a:cubicBezTo>
                  <a:cubicBezTo>
                    <a:pt x="2176" y="8396"/>
                    <a:pt x="2176" y="8396"/>
                    <a:pt x="2176" y="8388"/>
                  </a:cubicBezTo>
                  <a:cubicBezTo>
                    <a:pt x="2442" y="7962"/>
                    <a:pt x="3500" y="6113"/>
                    <a:pt x="3287" y="4067"/>
                  </a:cubicBezTo>
                  <a:cubicBezTo>
                    <a:pt x="3264" y="3907"/>
                    <a:pt x="3249" y="3763"/>
                    <a:pt x="3226" y="3610"/>
                  </a:cubicBezTo>
                  <a:lnTo>
                    <a:pt x="2305" y="4493"/>
                  </a:lnTo>
                  <a:cubicBezTo>
                    <a:pt x="2305" y="4493"/>
                    <a:pt x="2830" y="3588"/>
                    <a:pt x="3135" y="3085"/>
                  </a:cubicBezTo>
                  <a:cubicBezTo>
                    <a:pt x="2967" y="2233"/>
                    <a:pt x="2709" y="1488"/>
                    <a:pt x="2412" y="948"/>
                  </a:cubicBezTo>
                  <a:lnTo>
                    <a:pt x="1955" y="1473"/>
                  </a:lnTo>
                  <a:lnTo>
                    <a:pt x="1955" y="1473"/>
                  </a:lnTo>
                  <a:lnTo>
                    <a:pt x="2214" y="636"/>
                  </a:lnTo>
                  <a:cubicBezTo>
                    <a:pt x="1931" y="232"/>
                    <a:pt x="1615" y="0"/>
                    <a:pt x="1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14"/>
            <p:cNvSpPr/>
            <p:nvPr/>
          </p:nvSpPr>
          <p:spPr>
            <a:xfrm flipH="1">
              <a:off x="8438774" y="3501663"/>
              <a:ext cx="157421" cy="606275"/>
            </a:xfrm>
            <a:custGeom>
              <a:avLst/>
              <a:gdLst/>
              <a:ahLst/>
              <a:cxnLst/>
              <a:rect l="l" t="t" r="r" b="b"/>
              <a:pathLst>
                <a:path w="2199" h="8469" extrusionOk="0">
                  <a:moveTo>
                    <a:pt x="1149" y="0"/>
                  </a:moveTo>
                  <a:cubicBezTo>
                    <a:pt x="525" y="160"/>
                    <a:pt x="107" y="1263"/>
                    <a:pt x="23" y="2739"/>
                  </a:cubicBezTo>
                  <a:lnTo>
                    <a:pt x="1050" y="3356"/>
                  </a:lnTo>
                  <a:lnTo>
                    <a:pt x="8" y="3143"/>
                  </a:lnTo>
                  <a:lnTo>
                    <a:pt x="8" y="3143"/>
                  </a:lnTo>
                  <a:cubicBezTo>
                    <a:pt x="0" y="3546"/>
                    <a:pt x="23" y="3972"/>
                    <a:pt x="69" y="4405"/>
                  </a:cubicBezTo>
                  <a:cubicBezTo>
                    <a:pt x="129" y="5029"/>
                    <a:pt x="304" y="5608"/>
                    <a:pt x="525" y="6117"/>
                  </a:cubicBezTo>
                  <a:lnTo>
                    <a:pt x="1651" y="5859"/>
                  </a:lnTo>
                  <a:lnTo>
                    <a:pt x="700" y="6482"/>
                  </a:lnTo>
                  <a:cubicBezTo>
                    <a:pt x="1309" y="7692"/>
                    <a:pt x="2115" y="8468"/>
                    <a:pt x="2115" y="8468"/>
                  </a:cubicBezTo>
                  <a:cubicBezTo>
                    <a:pt x="2115" y="8468"/>
                    <a:pt x="2138" y="8438"/>
                    <a:pt x="2176" y="8377"/>
                  </a:cubicBezTo>
                  <a:cubicBezTo>
                    <a:pt x="2176" y="8377"/>
                    <a:pt x="2176" y="8377"/>
                    <a:pt x="2176" y="8369"/>
                  </a:cubicBezTo>
                  <a:cubicBezTo>
                    <a:pt x="2199" y="6779"/>
                    <a:pt x="2130" y="2268"/>
                    <a:pt x="11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14"/>
            <p:cNvSpPr/>
            <p:nvPr/>
          </p:nvSpPr>
          <p:spPr>
            <a:xfrm flipH="1">
              <a:off x="8436554" y="3998901"/>
              <a:ext cx="247335" cy="458088"/>
            </a:xfrm>
            <a:custGeom>
              <a:avLst/>
              <a:gdLst/>
              <a:ahLst/>
              <a:cxnLst/>
              <a:rect l="l" t="t" r="r" b="b"/>
              <a:pathLst>
                <a:path w="3455" h="6399" extrusionOk="0">
                  <a:moveTo>
                    <a:pt x="76" y="1"/>
                  </a:moveTo>
                  <a:lnTo>
                    <a:pt x="0" y="46"/>
                  </a:lnTo>
                  <a:cubicBezTo>
                    <a:pt x="31" y="99"/>
                    <a:pt x="3112" y="5151"/>
                    <a:pt x="3363" y="6399"/>
                  </a:cubicBezTo>
                  <a:lnTo>
                    <a:pt x="3454" y="6376"/>
                  </a:lnTo>
                  <a:cubicBezTo>
                    <a:pt x="3203" y="5121"/>
                    <a:pt x="206" y="206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14"/>
            <p:cNvSpPr/>
            <p:nvPr/>
          </p:nvSpPr>
          <p:spPr>
            <a:xfrm flipH="1">
              <a:off x="8419161" y="3620926"/>
              <a:ext cx="61565" cy="835569"/>
            </a:xfrm>
            <a:custGeom>
              <a:avLst/>
              <a:gdLst/>
              <a:ahLst/>
              <a:cxnLst/>
              <a:rect l="l" t="t" r="r" b="b"/>
              <a:pathLst>
                <a:path w="860" h="11672" extrusionOk="0">
                  <a:moveTo>
                    <a:pt x="91" y="1"/>
                  </a:moveTo>
                  <a:lnTo>
                    <a:pt x="0" y="16"/>
                  </a:lnTo>
                  <a:cubicBezTo>
                    <a:pt x="8" y="61"/>
                    <a:pt x="768" y="4147"/>
                    <a:pt x="457" y="6795"/>
                  </a:cubicBezTo>
                  <a:cubicBezTo>
                    <a:pt x="152" y="9450"/>
                    <a:pt x="266" y="11648"/>
                    <a:pt x="266" y="11671"/>
                  </a:cubicBezTo>
                  <a:lnTo>
                    <a:pt x="358" y="11664"/>
                  </a:lnTo>
                  <a:cubicBezTo>
                    <a:pt x="358" y="11641"/>
                    <a:pt x="243" y="9450"/>
                    <a:pt x="555" y="6802"/>
                  </a:cubicBezTo>
                  <a:cubicBezTo>
                    <a:pt x="860" y="4147"/>
                    <a:pt x="99" y="39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14"/>
            <p:cNvSpPr/>
            <p:nvPr/>
          </p:nvSpPr>
          <p:spPr>
            <a:xfrm flipH="1">
              <a:off x="8248641" y="3954231"/>
              <a:ext cx="187488" cy="502258"/>
            </a:xfrm>
            <a:custGeom>
              <a:avLst/>
              <a:gdLst/>
              <a:ahLst/>
              <a:cxnLst/>
              <a:rect l="l" t="t" r="r" b="b"/>
              <a:pathLst>
                <a:path w="2619" h="7016" extrusionOk="0">
                  <a:moveTo>
                    <a:pt x="2534" y="1"/>
                  </a:moveTo>
                  <a:cubicBezTo>
                    <a:pt x="2443" y="153"/>
                    <a:pt x="389" y="3615"/>
                    <a:pt x="222" y="4474"/>
                  </a:cubicBezTo>
                  <a:cubicBezTo>
                    <a:pt x="62" y="5319"/>
                    <a:pt x="1" y="6992"/>
                    <a:pt x="1" y="7008"/>
                  </a:cubicBezTo>
                  <a:lnTo>
                    <a:pt x="92" y="7015"/>
                  </a:lnTo>
                  <a:cubicBezTo>
                    <a:pt x="100" y="7000"/>
                    <a:pt x="161" y="5326"/>
                    <a:pt x="320" y="4489"/>
                  </a:cubicBezTo>
                  <a:cubicBezTo>
                    <a:pt x="480" y="3653"/>
                    <a:pt x="2595" y="92"/>
                    <a:pt x="2618" y="54"/>
                  </a:cubicBezTo>
                  <a:lnTo>
                    <a:pt x="25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14"/>
            <p:cNvSpPr/>
            <p:nvPr/>
          </p:nvSpPr>
          <p:spPr>
            <a:xfrm flipH="1">
              <a:off x="8249783" y="4442808"/>
              <a:ext cx="365526" cy="379127"/>
            </a:xfrm>
            <a:custGeom>
              <a:avLst/>
              <a:gdLst/>
              <a:ahLst/>
              <a:cxnLst/>
              <a:rect l="l" t="t" r="r" b="b"/>
              <a:pathLst>
                <a:path w="5106" h="5296" extrusionOk="0">
                  <a:moveTo>
                    <a:pt x="1530" y="0"/>
                  </a:moveTo>
                  <a:cubicBezTo>
                    <a:pt x="686" y="0"/>
                    <a:pt x="1" y="685"/>
                    <a:pt x="1" y="1529"/>
                  </a:cubicBezTo>
                  <a:lnTo>
                    <a:pt x="1" y="3758"/>
                  </a:lnTo>
                  <a:cubicBezTo>
                    <a:pt x="1" y="4603"/>
                    <a:pt x="686" y="5295"/>
                    <a:pt x="1530" y="5295"/>
                  </a:cubicBezTo>
                  <a:lnTo>
                    <a:pt x="3569" y="5295"/>
                  </a:lnTo>
                  <a:cubicBezTo>
                    <a:pt x="4421" y="5295"/>
                    <a:pt x="5106" y="4603"/>
                    <a:pt x="5106" y="3758"/>
                  </a:cubicBezTo>
                  <a:lnTo>
                    <a:pt x="5106" y="1529"/>
                  </a:lnTo>
                  <a:cubicBezTo>
                    <a:pt x="5106" y="1050"/>
                    <a:pt x="4885" y="624"/>
                    <a:pt x="4543" y="342"/>
                  </a:cubicBezTo>
                  <a:cubicBezTo>
                    <a:pt x="4277" y="129"/>
                    <a:pt x="3942" y="0"/>
                    <a:pt x="3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57673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dk2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15"/>
          <p:cNvCxnSpPr/>
          <p:nvPr/>
        </p:nvCxnSpPr>
        <p:spPr>
          <a:xfrm>
            <a:off x="302400" y="421567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15"/>
          <p:cNvCxnSpPr/>
          <p:nvPr/>
        </p:nvCxnSpPr>
        <p:spPr>
          <a:xfrm>
            <a:off x="302400" y="6436433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950800" y="711992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body" idx="1"/>
          </p:nvPr>
        </p:nvSpPr>
        <p:spPr>
          <a:xfrm>
            <a:off x="950800" y="2298700"/>
            <a:ext cx="4776800" cy="25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1" name="Google Shape;191;p15"/>
          <p:cNvSpPr txBox="1">
            <a:spLocks noGrp="1"/>
          </p:cNvSpPr>
          <p:nvPr>
            <p:ph type="body" idx="2"/>
          </p:nvPr>
        </p:nvSpPr>
        <p:spPr>
          <a:xfrm>
            <a:off x="6464600" y="2298700"/>
            <a:ext cx="4776800" cy="25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92" name="Google Shape;192;p15"/>
          <p:cNvGrpSpPr/>
          <p:nvPr/>
        </p:nvGrpSpPr>
        <p:grpSpPr>
          <a:xfrm>
            <a:off x="10881300" y="4667071"/>
            <a:ext cx="1058149" cy="1762176"/>
            <a:chOff x="8034093" y="3500303"/>
            <a:chExt cx="793612" cy="1321632"/>
          </a:xfrm>
        </p:grpSpPr>
        <p:sp>
          <p:nvSpPr>
            <p:cNvPr id="193" name="Google Shape;193;p15"/>
            <p:cNvSpPr/>
            <p:nvPr/>
          </p:nvSpPr>
          <p:spPr>
            <a:xfrm flipH="1">
              <a:off x="8454019" y="3859093"/>
              <a:ext cx="373687" cy="528745"/>
            </a:xfrm>
            <a:custGeom>
              <a:avLst/>
              <a:gdLst/>
              <a:ahLst/>
              <a:cxnLst/>
              <a:rect l="l" t="t" r="r" b="b"/>
              <a:pathLst>
                <a:path w="5220" h="7386" extrusionOk="0">
                  <a:moveTo>
                    <a:pt x="929" y="0"/>
                  </a:moveTo>
                  <a:cubicBezTo>
                    <a:pt x="790" y="0"/>
                    <a:pt x="664" y="32"/>
                    <a:pt x="556" y="97"/>
                  </a:cubicBezTo>
                  <a:cubicBezTo>
                    <a:pt x="533" y="112"/>
                    <a:pt x="510" y="128"/>
                    <a:pt x="488" y="150"/>
                  </a:cubicBezTo>
                  <a:cubicBezTo>
                    <a:pt x="1" y="561"/>
                    <a:pt x="84" y="1733"/>
                    <a:pt x="640" y="3102"/>
                  </a:cubicBezTo>
                  <a:lnTo>
                    <a:pt x="1842" y="3224"/>
                  </a:lnTo>
                  <a:lnTo>
                    <a:pt x="807" y="3475"/>
                  </a:lnTo>
                  <a:cubicBezTo>
                    <a:pt x="975" y="3840"/>
                    <a:pt x="1172" y="4221"/>
                    <a:pt x="1401" y="4594"/>
                  </a:cubicBezTo>
                  <a:cubicBezTo>
                    <a:pt x="1720" y="5126"/>
                    <a:pt x="2123" y="5575"/>
                    <a:pt x="2542" y="5940"/>
                  </a:cubicBezTo>
                  <a:lnTo>
                    <a:pt x="3447" y="5225"/>
                  </a:lnTo>
                  <a:lnTo>
                    <a:pt x="2854" y="6199"/>
                  </a:lnTo>
                  <a:cubicBezTo>
                    <a:pt x="3926" y="7036"/>
                    <a:pt x="4992" y="7386"/>
                    <a:pt x="4992" y="7386"/>
                  </a:cubicBezTo>
                  <a:cubicBezTo>
                    <a:pt x="4992" y="7386"/>
                    <a:pt x="4992" y="7348"/>
                    <a:pt x="5007" y="7272"/>
                  </a:cubicBezTo>
                  <a:cubicBezTo>
                    <a:pt x="5060" y="6769"/>
                    <a:pt x="5220" y="4647"/>
                    <a:pt x="4147" y="2889"/>
                  </a:cubicBezTo>
                  <a:cubicBezTo>
                    <a:pt x="4071" y="2760"/>
                    <a:pt x="3987" y="2631"/>
                    <a:pt x="3904" y="2509"/>
                  </a:cubicBezTo>
                  <a:lnTo>
                    <a:pt x="3447" y="3688"/>
                  </a:lnTo>
                  <a:cubicBezTo>
                    <a:pt x="3447" y="3688"/>
                    <a:pt x="3538" y="2653"/>
                    <a:pt x="3599" y="2068"/>
                  </a:cubicBezTo>
                  <a:cubicBezTo>
                    <a:pt x="3082" y="1368"/>
                    <a:pt x="2534" y="805"/>
                    <a:pt x="2024" y="447"/>
                  </a:cubicBezTo>
                  <a:lnTo>
                    <a:pt x="1842" y="1117"/>
                  </a:lnTo>
                  <a:lnTo>
                    <a:pt x="1720" y="249"/>
                  </a:lnTo>
                  <a:cubicBezTo>
                    <a:pt x="1430" y="88"/>
                    <a:pt x="1161" y="0"/>
                    <a:pt x="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15"/>
            <p:cNvSpPr/>
            <p:nvPr/>
          </p:nvSpPr>
          <p:spPr>
            <a:xfrm flipH="1">
              <a:off x="8469267" y="3869831"/>
              <a:ext cx="358439" cy="518007"/>
            </a:xfrm>
            <a:custGeom>
              <a:avLst/>
              <a:gdLst/>
              <a:ahLst/>
              <a:cxnLst/>
              <a:rect l="l" t="t" r="r" b="b"/>
              <a:pathLst>
                <a:path w="5007" h="7236" extrusionOk="0">
                  <a:moveTo>
                    <a:pt x="488" y="0"/>
                  </a:moveTo>
                  <a:lnTo>
                    <a:pt x="488" y="0"/>
                  </a:lnTo>
                  <a:cubicBezTo>
                    <a:pt x="1" y="411"/>
                    <a:pt x="84" y="1583"/>
                    <a:pt x="640" y="2952"/>
                  </a:cubicBezTo>
                  <a:lnTo>
                    <a:pt x="1842" y="3074"/>
                  </a:lnTo>
                  <a:lnTo>
                    <a:pt x="807" y="3325"/>
                  </a:lnTo>
                  <a:cubicBezTo>
                    <a:pt x="975" y="3690"/>
                    <a:pt x="1172" y="4071"/>
                    <a:pt x="1401" y="4444"/>
                  </a:cubicBezTo>
                  <a:cubicBezTo>
                    <a:pt x="1720" y="4976"/>
                    <a:pt x="2123" y="5425"/>
                    <a:pt x="2542" y="5790"/>
                  </a:cubicBezTo>
                  <a:lnTo>
                    <a:pt x="3447" y="5075"/>
                  </a:lnTo>
                  <a:lnTo>
                    <a:pt x="2854" y="6049"/>
                  </a:lnTo>
                  <a:cubicBezTo>
                    <a:pt x="3926" y="6886"/>
                    <a:pt x="4992" y="7236"/>
                    <a:pt x="4992" y="7236"/>
                  </a:cubicBezTo>
                  <a:cubicBezTo>
                    <a:pt x="4992" y="7236"/>
                    <a:pt x="4992" y="7198"/>
                    <a:pt x="5007" y="7122"/>
                  </a:cubicBezTo>
                  <a:cubicBezTo>
                    <a:pt x="4337" y="5676"/>
                    <a:pt x="2344" y="1621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15"/>
            <p:cNvSpPr/>
            <p:nvPr/>
          </p:nvSpPr>
          <p:spPr>
            <a:xfrm flipH="1">
              <a:off x="8034093" y="3714704"/>
              <a:ext cx="400389" cy="560387"/>
            </a:xfrm>
            <a:custGeom>
              <a:avLst/>
              <a:gdLst/>
              <a:ahLst/>
              <a:cxnLst/>
              <a:rect l="l" t="t" r="r" b="b"/>
              <a:pathLst>
                <a:path w="5593" h="7828" extrusionOk="0">
                  <a:moveTo>
                    <a:pt x="4592" y="0"/>
                  </a:moveTo>
                  <a:cubicBezTo>
                    <a:pt x="4346" y="0"/>
                    <a:pt x="4060" y="94"/>
                    <a:pt x="3751" y="265"/>
                  </a:cubicBezTo>
                  <a:lnTo>
                    <a:pt x="3622" y="1186"/>
                  </a:lnTo>
                  <a:lnTo>
                    <a:pt x="3417" y="478"/>
                  </a:lnTo>
                  <a:cubicBezTo>
                    <a:pt x="2877" y="859"/>
                    <a:pt x="2291" y="1452"/>
                    <a:pt x="1735" y="2190"/>
                  </a:cubicBezTo>
                  <a:cubicBezTo>
                    <a:pt x="1804" y="2814"/>
                    <a:pt x="1895" y="3910"/>
                    <a:pt x="1895" y="3910"/>
                  </a:cubicBezTo>
                  <a:lnTo>
                    <a:pt x="1408" y="2654"/>
                  </a:lnTo>
                  <a:cubicBezTo>
                    <a:pt x="1317" y="2791"/>
                    <a:pt x="1233" y="2921"/>
                    <a:pt x="1150" y="3065"/>
                  </a:cubicBezTo>
                  <a:cubicBezTo>
                    <a:pt x="1" y="4929"/>
                    <a:pt x="176" y="7174"/>
                    <a:pt x="237" y="7706"/>
                  </a:cubicBezTo>
                  <a:cubicBezTo>
                    <a:pt x="244" y="7782"/>
                    <a:pt x="252" y="7828"/>
                    <a:pt x="252" y="7828"/>
                  </a:cubicBezTo>
                  <a:cubicBezTo>
                    <a:pt x="252" y="7828"/>
                    <a:pt x="1385" y="7455"/>
                    <a:pt x="2534" y="6565"/>
                  </a:cubicBezTo>
                  <a:lnTo>
                    <a:pt x="1895" y="5538"/>
                  </a:lnTo>
                  <a:lnTo>
                    <a:pt x="2861" y="6299"/>
                  </a:lnTo>
                  <a:cubicBezTo>
                    <a:pt x="3310" y="5903"/>
                    <a:pt x="3744" y="5431"/>
                    <a:pt x="4094" y="4868"/>
                  </a:cubicBezTo>
                  <a:cubicBezTo>
                    <a:pt x="4337" y="4473"/>
                    <a:pt x="4550" y="4069"/>
                    <a:pt x="4725" y="3681"/>
                  </a:cubicBezTo>
                  <a:lnTo>
                    <a:pt x="3622" y="3415"/>
                  </a:lnTo>
                  <a:lnTo>
                    <a:pt x="4900" y="3293"/>
                  </a:lnTo>
                  <a:cubicBezTo>
                    <a:pt x="5494" y="1840"/>
                    <a:pt x="5593" y="593"/>
                    <a:pt x="5068" y="159"/>
                  </a:cubicBezTo>
                  <a:cubicBezTo>
                    <a:pt x="5037" y="136"/>
                    <a:pt x="5014" y="121"/>
                    <a:pt x="4992" y="106"/>
                  </a:cubicBezTo>
                  <a:cubicBezTo>
                    <a:pt x="4875" y="34"/>
                    <a:pt x="4740" y="0"/>
                    <a:pt x="45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15"/>
            <p:cNvSpPr/>
            <p:nvPr/>
          </p:nvSpPr>
          <p:spPr>
            <a:xfrm flipH="1">
              <a:off x="8034093" y="3726014"/>
              <a:ext cx="383494" cy="549076"/>
            </a:xfrm>
            <a:custGeom>
              <a:avLst/>
              <a:gdLst/>
              <a:ahLst/>
              <a:cxnLst/>
              <a:rect l="l" t="t" r="r" b="b"/>
              <a:pathLst>
                <a:path w="5357" h="7670" extrusionOk="0">
                  <a:moveTo>
                    <a:pt x="4832" y="1"/>
                  </a:moveTo>
                  <a:lnTo>
                    <a:pt x="4832" y="1"/>
                  </a:lnTo>
                  <a:cubicBezTo>
                    <a:pt x="2846" y="1720"/>
                    <a:pt x="708" y="6019"/>
                    <a:pt x="1" y="7548"/>
                  </a:cubicBezTo>
                  <a:cubicBezTo>
                    <a:pt x="8" y="7624"/>
                    <a:pt x="16" y="7670"/>
                    <a:pt x="16" y="7670"/>
                  </a:cubicBezTo>
                  <a:cubicBezTo>
                    <a:pt x="16" y="7670"/>
                    <a:pt x="1149" y="7297"/>
                    <a:pt x="2298" y="6407"/>
                  </a:cubicBezTo>
                  <a:lnTo>
                    <a:pt x="1659" y="5380"/>
                  </a:lnTo>
                  <a:lnTo>
                    <a:pt x="2625" y="6141"/>
                  </a:lnTo>
                  <a:cubicBezTo>
                    <a:pt x="3074" y="5745"/>
                    <a:pt x="3508" y="5273"/>
                    <a:pt x="3858" y="4710"/>
                  </a:cubicBezTo>
                  <a:cubicBezTo>
                    <a:pt x="4101" y="4315"/>
                    <a:pt x="4314" y="3911"/>
                    <a:pt x="4489" y="3523"/>
                  </a:cubicBezTo>
                  <a:lnTo>
                    <a:pt x="3386" y="3257"/>
                  </a:lnTo>
                  <a:lnTo>
                    <a:pt x="4664" y="3135"/>
                  </a:lnTo>
                  <a:cubicBezTo>
                    <a:pt x="5258" y="1682"/>
                    <a:pt x="5357" y="435"/>
                    <a:pt x="48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15"/>
            <p:cNvSpPr/>
            <p:nvPr/>
          </p:nvSpPr>
          <p:spPr>
            <a:xfrm flipH="1">
              <a:off x="8345639" y="3500303"/>
              <a:ext cx="250556" cy="607635"/>
            </a:xfrm>
            <a:custGeom>
              <a:avLst/>
              <a:gdLst/>
              <a:ahLst/>
              <a:cxnLst/>
              <a:rect l="l" t="t" r="r" b="b"/>
              <a:pathLst>
                <a:path w="3500" h="8488" extrusionOk="0">
                  <a:moveTo>
                    <a:pt x="1303" y="0"/>
                  </a:moveTo>
                  <a:cubicBezTo>
                    <a:pt x="1280" y="0"/>
                    <a:pt x="1256" y="2"/>
                    <a:pt x="1233" y="4"/>
                  </a:cubicBezTo>
                  <a:cubicBezTo>
                    <a:pt x="1202" y="12"/>
                    <a:pt x="1172" y="12"/>
                    <a:pt x="1149" y="19"/>
                  </a:cubicBezTo>
                  <a:cubicBezTo>
                    <a:pt x="525" y="179"/>
                    <a:pt x="107" y="1282"/>
                    <a:pt x="23" y="2758"/>
                  </a:cubicBezTo>
                  <a:lnTo>
                    <a:pt x="1050" y="3375"/>
                  </a:lnTo>
                  <a:lnTo>
                    <a:pt x="8" y="3162"/>
                  </a:lnTo>
                  <a:lnTo>
                    <a:pt x="8" y="3162"/>
                  </a:lnTo>
                  <a:cubicBezTo>
                    <a:pt x="0" y="3565"/>
                    <a:pt x="23" y="3991"/>
                    <a:pt x="69" y="4424"/>
                  </a:cubicBezTo>
                  <a:cubicBezTo>
                    <a:pt x="129" y="5048"/>
                    <a:pt x="304" y="5627"/>
                    <a:pt x="525" y="6136"/>
                  </a:cubicBezTo>
                  <a:lnTo>
                    <a:pt x="1651" y="5878"/>
                  </a:lnTo>
                  <a:lnTo>
                    <a:pt x="700" y="6501"/>
                  </a:lnTo>
                  <a:cubicBezTo>
                    <a:pt x="1309" y="7711"/>
                    <a:pt x="2115" y="8487"/>
                    <a:pt x="2115" y="8487"/>
                  </a:cubicBezTo>
                  <a:cubicBezTo>
                    <a:pt x="2115" y="8487"/>
                    <a:pt x="2138" y="8457"/>
                    <a:pt x="2176" y="8396"/>
                  </a:cubicBezTo>
                  <a:cubicBezTo>
                    <a:pt x="2176" y="8396"/>
                    <a:pt x="2176" y="8396"/>
                    <a:pt x="2176" y="8388"/>
                  </a:cubicBezTo>
                  <a:cubicBezTo>
                    <a:pt x="2442" y="7962"/>
                    <a:pt x="3500" y="6113"/>
                    <a:pt x="3287" y="4067"/>
                  </a:cubicBezTo>
                  <a:cubicBezTo>
                    <a:pt x="3264" y="3907"/>
                    <a:pt x="3249" y="3763"/>
                    <a:pt x="3226" y="3610"/>
                  </a:cubicBezTo>
                  <a:lnTo>
                    <a:pt x="2305" y="4493"/>
                  </a:lnTo>
                  <a:cubicBezTo>
                    <a:pt x="2305" y="4493"/>
                    <a:pt x="2830" y="3588"/>
                    <a:pt x="3135" y="3085"/>
                  </a:cubicBezTo>
                  <a:cubicBezTo>
                    <a:pt x="2967" y="2233"/>
                    <a:pt x="2709" y="1488"/>
                    <a:pt x="2412" y="948"/>
                  </a:cubicBezTo>
                  <a:lnTo>
                    <a:pt x="1955" y="1473"/>
                  </a:lnTo>
                  <a:lnTo>
                    <a:pt x="1955" y="1473"/>
                  </a:lnTo>
                  <a:lnTo>
                    <a:pt x="2214" y="636"/>
                  </a:lnTo>
                  <a:cubicBezTo>
                    <a:pt x="1931" y="232"/>
                    <a:pt x="1615" y="0"/>
                    <a:pt x="1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15"/>
            <p:cNvSpPr/>
            <p:nvPr/>
          </p:nvSpPr>
          <p:spPr>
            <a:xfrm flipH="1">
              <a:off x="8438774" y="3501663"/>
              <a:ext cx="157421" cy="606275"/>
            </a:xfrm>
            <a:custGeom>
              <a:avLst/>
              <a:gdLst/>
              <a:ahLst/>
              <a:cxnLst/>
              <a:rect l="l" t="t" r="r" b="b"/>
              <a:pathLst>
                <a:path w="2199" h="8469" extrusionOk="0">
                  <a:moveTo>
                    <a:pt x="1149" y="0"/>
                  </a:moveTo>
                  <a:cubicBezTo>
                    <a:pt x="525" y="160"/>
                    <a:pt x="107" y="1263"/>
                    <a:pt x="23" y="2739"/>
                  </a:cubicBezTo>
                  <a:lnTo>
                    <a:pt x="1050" y="3356"/>
                  </a:lnTo>
                  <a:lnTo>
                    <a:pt x="8" y="3143"/>
                  </a:lnTo>
                  <a:lnTo>
                    <a:pt x="8" y="3143"/>
                  </a:lnTo>
                  <a:cubicBezTo>
                    <a:pt x="0" y="3546"/>
                    <a:pt x="23" y="3972"/>
                    <a:pt x="69" y="4405"/>
                  </a:cubicBezTo>
                  <a:cubicBezTo>
                    <a:pt x="129" y="5029"/>
                    <a:pt x="304" y="5608"/>
                    <a:pt x="525" y="6117"/>
                  </a:cubicBezTo>
                  <a:lnTo>
                    <a:pt x="1651" y="5859"/>
                  </a:lnTo>
                  <a:lnTo>
                    <a:pt x="700" y="6482"/>
                  </a:lnTo>
                  <a:cubicBezTo>
                    <a:pt x="1309" y="7692"/>
                    <a:pt x="2115" y="8468"/>
                    <a:pt x="2115" y="8468"/>
                  </a:cubicBezTo>
                  <a:cubicBezTo>
                    <a:pt x="2115" y="8468"/>
                    <a:pt x="2138" y="8438"/>
                    <a:pt x="2176" y="8377"/>
                  </a:cubicBezTo>
                  <a:cubicBezTo>
                    <a:pt x="2176" y="8377"/>
                    <a:pt x="2176" y="8377"/>
                    <a:pt x="2176" y="8369"/>
                  </a:cubicBezTo>
                  <a:cubicBezTo>
                    <a:pt x="2199" y="6779"/>
                    <a:pt x="2130" y="2268"/>
                    <a:pt x="11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15"/>
            <p:cNvSpPr/>
            <p:nvPr/>
          </p:nvSpPr>
          <p:spPr>
            <a:xfrm flipH="1">
              <a:off x="8436554" y="3998901"/>
              <a:ext cx="247335" cy="458088"/>
            </a:xfrm>
            <a:custGeom>
              <a:avLst/>
              <a:gdLst/>
              <a:ahLst/>
              <a:cxnLst/>
              <a:rect l="l" t="t" r="r" b="b"/>
              <a:pathLst>
                <a:path w="3455" h="6399" extrusionOk="0">
                  <a:moveTo>
                    <a:pt x="76" y="1"/>
                  </a:moveTo>
                  <a:lnTo>
                    <a:pt x="0" y="46"/>
                  </a:lnTo>
                  <a:cubicBezTo>
                    <a:pt x="31" y="99"/>
                    <a:pt x="3112" y="5151"/>
                    <a:pt x="3363" y="6399"/>
                  </a:cubicBezTo>
                  <a:lnTo>
                    <a:pt x="3454" y="6376"/>
                  </a:lnTo>
                  <a:cubicBezTo>
                    <a:pt x="3203" y="5121"/>
                    <a:pt x="206" y="206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5"/>
            <p:cNvSpPr/>
            <p:nvPr/>
          </p:nvSpPr>
          <p:spPr>
            <a:xfrm flipH="1">
              <a:off x="8419161" y="3620926"/>
              <a:ext cx="61565" cy="835569"/>
            </a:xfrm>
            <a:custGeom>
              <a:avLst/>
              <a:gdLst/>
              <a:ahLst/>
              <a:cxnLst/>
              <a:rect l="l" t="t" r="r" b="b"/>
              <a:pathLst>
                <a:path w="860" h="11672" extrusionOk="0">
                  <a:moveTo>
                    <a:pt x="91" y="1"/>
                  </a:moveTo>
                  <a:lnTo>
                    <a:pt x="0" y="16"/>
                  </a:lnTo>
                  <a:cubicBezTo>
                    <a:pt x="8" y="61"/>
                    <a:pt x="768" y="4147"/>
                    <a:pt x="457" y="6795"/>
                  </a:cubicBezTo>
                  <a:cubicBezTo>
                    <a:pt x="152" y="9450"/>
                    <a:pt x="266" y="11648"/>
                    <a:pt x="266" y="11671"/>
                  </a:cubicBezTo>
                  <a:lnTo>
                    <a:pt x="358" y="11664"/>
                  </a:lnTo>
                  <a:cubicBezTo>
                    <a:pt x="358" y="11641"/>
                    <a:pt x="243" y="9450"/>
                    <a:pt x="555" y="6802"/>
                  </a:cubicBezTo>
                  <a:cubicBezTo>
                    <a:pt x="860" y="4147"/>
                    <a:pt x="99" y="39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5"/>
            <p:cNvSpPr/>
            <p:nvPr/>
          </p:nvSpPr>
          <p:spPr>
            <a:xfrm flipH="1">
              <a:off x="8248641" y="3954231"/>
              <a:ext cx="187488" cy="502258"/>
            </a:xfrm>
            <a:custGeom>
              <a:avLst/>
              <a:gdLst/>
              <a:ahLst/>
              <a:cxnLst/>
              <a:rect l="l" t="t" r="r" b="b"/>
              <a:pathLst>
                <a:path w="2619" h="7016" extrusionOk="0">
                  <a:moveTo>
                    <a:pt x="2534" y="1"/>
                  </a:moveTo>
                  <a:cubicBezTo>
                    <a:pt x="2443" y="153"/>
                    <a:pt x="389" y="3615"/>
                    <a:pt x="222" y="4474"/>
                  </a:cubicBezTo>
                  <a:cubicBezTo>
                    <a:pt x="62" y="5319"/>
                    <a:pt x="1" y="6992"/>
                    <a:pt x="1" y="7008"/>
                  </a:cubicBezTo>
                  <a:lnTo>
                    <a:pt x="92" y="7015"/>
                  </a:lnTo>
                  <a:cubicBezTo>
                    <a:pt x="100" y="7000"/>
                    <a:pt x="161" y="5326"/>
                    <a:pt x="320" y="4489"/>
                  </a:cubicBezTo>
                  <a:cubicBezTo>
                    <a:pt x="480" y="3653"/>
                    <a:pt x="2595" y="92"/>
                    <a:pt x="2618" y="54"/>
                  </a:cubicBezTo>
                  <a:lnTo>
                    <a:pt x="25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5"/>
            <p:cNvSpPr/>
            <p:nvPr/>
          </p:nvSpPr>
          <p:spPr>
            <a:xfrm flipH="1">
              <a:off x="8249783" y="4442808"/>
              <a:ext cx="365526" cy="379127"/>
            </a:xfrm>
            <a:custGeom>
              <a:avLst/>
              <a:gdLst/>
              <a:ahLst/>
              <a:cxnLst/>
              <a:rect l="l" t="t" r="r" b="b"/>
              <a:pathLst>
                <a:path w="5106" h="5296" extrusionOk="0">
                  <a:moveTo>
                    <a:pt x="1530" y="0"/>
                  </a:moveTo>
                  <a:cubicBezTo>
                    <a:pt x="686" y="0"/>
                    <a:pt x="1" y="685"/>
                    <a:pt x="1" y="1529"/>
                  </a:cubicBezTo>
                  <a:lnTo>
                    <a:pt x="1" y="3758"/>
                  </a:lnTo>
                  <a:cubicBezTo>
                    <a:pt x="1" y="4603"/>
                    <a:pt x="686" y="5295"/>
                    <a:pt x="1530" y="5295"/>
                  </a:cubicBezTo>
                  <a:lnTo>
                    <a:pt x="3569" y="5295"/>
                  </a:lnTo>
                  <a:cubicBezTo>
                    <a:pt x="4421" y="5295"/>
                    <a:pt x="5106" y="4603"/>
                    <a:pt x="5106" y="3758"/>
                  </a:cubicBezTo>
                  <a:lnTo>
                    <a:pt x="5106" y="1529"/>
                  </a:lnTo>
                  <a:cubicBezTo>
                    <a:pt x="5106" y="1050"/>
                    <a:pt x="4885" y="624"/>
                    <a:pt x="4543" y="342"/>
                  </a:cubicBezTo>
                  <a:cubicBezTo>
                    <a:pt x="4277" y="129"/>
                    <a:pt x="3942" y="0"/>
                    <a:pt x="35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46053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dk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" name="Google Shape;204;p16"/>
          <p:cNvCxnSpPr/>
          <p:nvPr/>
        </p:nvCxnSpPr>
        <p:spPr>
          <a:xfrm>
            <a:off x="302400" y="421567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16"/>
          <p:cNvCxnSpPr/>
          <p:nvPr/>
        </p:nvCxnSpPr>
        <p:spPr>
          <a:xfrm>
            <a:off x="302400" y="6436433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16"/>
          <p:cNvSpPr txBox="1">
            <a:spLocks noGrp="1"/>
          </p:cNvSpPr>
          <p:nvPr>
            <p:ph type="title"/>
          </p:nvPr>
        </p:nvSpPr>
        <p:spPr>
          <a:xfrm>
            <a:off x="950800" y="711992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6"/>
          <p:cNvSpPr txBox="1">
            <a:spLocks noGrp="1"/>
          </p:cNvSpPr>
          <p:nvPr>
            <p:ph type="subTitle" idx="1"/>
          </p:nvPr>
        </p:nvSpPr>
        <p:spPr>
          <a:xfrm>
            <a:off x="2347317" y="1721043"/>
            <a:ext cx="6251200" cy="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08" name="Google Shape;208;p16"/>
          <p:cNvSpPr txBox="1">
            <a:spLocks noGrp="1"/>
          </p:cNvSpPr>
          <p:nvPr>
            <p:ph type="subTitle" idx="2"/>
          </p:nvPr>
        </p:nvSpPr>
        <p:spPr>
          <a:xfrm>
            <a:off x="2347276" y="2168959"/>
            <a:ext cx="6251200" cy="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subTitle" idx="3"/>
          </p:nvPr>
        </p:nvSpPr>
        <p:spPr>
          <a:xfrm>
            <a:off x="3363317" y="3252600"/>
            <a:ext cx="6251200" cy="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4"/>
          </p:nvPr>
        </p:nvSpPr>
        <p:spPr>
          <a:xfrm>
            <a:off x="3363276" y="3700516"/>
            <a:ext cx="6251200" cy="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subTitle" idx="5"/>
          </p:nvPr>
        </p:nvSpPr>
        <p:spPr>
          <a:xfrm>
            <a:off x="4379317" y="4784157"/>
            <a:ext cx="6251200" cy="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6"/>
          </p:nvPr>
        </p:nvSpPr>
        <p:spPr>
          <a:xfrm>
            <a:off x="4379276" y="5232075"/>
            <a:ext cx="6251200" cy="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13" name="Google Shape;213;p16"/>
          <p:cNvGrpSpPr/>
          <p:nvPr/>
        </p:nvGrpSpPr>
        <p:grpSpPr>
          <a:xfrm flipH="1">
            <a:off x="243723" y="4872100"/>
            <a:ext cx="921933" cy="1564333"/>
            <a:chOff x="8169881" y="3654075"/>
            <a:chExt cx="691450" cy="1173250"/>
          </a:xfrm>
        </p:grpSpPr>
        <p:sp>
          <p:nvSpPr>
            <p:cNvPr id="214" name="Google Shape;214;p16"/>
            <p:cNvSpPr/>
            <p:nvPr/>
          </p:nvSpPr>
          <p:spPr>
            <a:xfrm>
              <a:off x="8364406" y="3654075"/>
              <a:ext cx="362925" cy="453550"/>
            </a:xfrm>
            <a:custGeom>
              <a:avLst/>
              <a:gdLst/>
              <a:ahLst/>
              <a:cxnLst/>
              <a:rect l="l" t="t" r="r" b="b"/>
              <a:pathLst>
                <a:path w="14517" h="18142" extrusionOk="0">
                  <a:moveTo>
                    <a:pt x="1151" y="0"/>
                  </a:moveTo>
                  <a:cubicBezTo>
                    <a:pt x="702" y="0"/>
                    <a:pt x="451" y="60"/>
                    <a:pt x="451" y="60"/>
                  </a:cubicBezTo>
                  <a:cubicBezTo>
                    <a:pt x="1992" y="961"/>
                    <a:pt x="1898" y="3570"/>
                    <a:pt x="1898" y="3570"/>
                  </a:cubicBezTo>
                  <a:lnTo>
                    <a:pt x="3653" y="4590"/>
                  </a:lnTo>
                  <a:lnTo>
                    <a:pt x="1779" y="4306"/>
                  </a:lnTo>
                  <a:lnTo>
                    <a:pt x="1660" y="6464"/>
                  </a:lnTo>
                  <a:lnTo>
                    <a:pt x="5693" y="8883"/>
                  </a:lnTo>
                  <a:lnTo>
                    <a:pt x="1328" y="7176"/>
                  </a:lnTo>
                  <a:lnTo>
                    <a:pt x="1328" y="7176"/>
                  </a:lnTo>
                  <a:cubicBezTo>
                    <a:pt x="1328" y="7176"/>
                    <a:pt x="878" y="8718"/>
                    <a:pt x="1542" y="10354"/>
                  </a:cubicBezTo>
                  <a:cubicBezTo>
                    <a:pt x="2206" y="11967"/>
                    <a:pt x="6689" y="12892"/>
                    <a:pt x="6689" y="12892"/>
                  </a:cubicBezTo>
                  <a:cubicBezTo>
                    <a:pt x="6179" y="13150"/>
                    <a:pt x="5618" y="13250"/>
                    <a:pt x="5055" y="13250"/>
                  </a:cubicBezTo>
                  <a:cubicBezTo>
                    <a:pt x="3079" y="13250"/>
                    <a:pt x="1068" y="12015"/>
                    <a:pt x="1067" y="12014"/>
                  </a:cubicBezTo>
                  <a:lnTo>
                    <a:pt x="1067" y="12014"/>
                  </a:lnTo>
                  <a:cubicBezTo>
                    <a:pt x="1067" y="12015"/>
                    <a:pt x="0" y="15928"/>
                    <a:pt x="2301" y="17589"/>
                  </a:cubicBezTo>
                  <a:cubicBezTo>
                    <a:pt x="2856" y="17989"/>
                    <a:pt x="3497" y="18141"/>
                    <a:pt x="4150" y="18141"/>
                  </a:cubicBezTo>
                  <a:cubicBezTo>
                    <a:pt x="5928" y="18141"/>
                    <a:pt x="7795" y="17014"/>
                    <a:pt x="8262" y="16713"/>
                  </a:cubicBezTo>
                  <a:lnTo>
                    <a:pt x="8262" y="16713"/>
                  </a:lnTo>
                  <a:cubicBezTo>
                    <a:pt x="8214" y="16751"/>
                    <a:pt x="8182" y="16789"/>
                    <a:pt x="8252" y="16789"/>
                  </a:cubicBezTo>
                  <a:cubicBezTo>
                    <a:pt x="8401" y="16789"/>
                    <a:pt x="9008" y="16617"/>
                    <a:pt x="10887" y="15904"/>
                  </a:cubicBezTo>
                  <a:cubicBezTo>
                    <a:pt x="14516" y="14505"/>
                    <a:pt x="13093" y="9833"/>
                    <a:pt x="13093" y="9832"/>
                  </a:cubicBezTo>
                  <a:lnTo>
                    <a:pt x="13093" y="9832"/>
                  </a:lnTo>
                  <a:cubicBezTo>
                    <a:pt x="12476" y="10947"/>
                    <a:pt x="10413" y="11374"/>
                    <a:pt x="10413" y="11374"/>
                  </a:cubicBezTo>
                  <a:cubicBezTo>
                    <a:pt x="10413" y="11374"/>
                    <a:pt x="12216" y="9856"/>
                    <a:pt x="12429" y="8528"/>
                  </a:cubicBezTo>
                  <a:cubicBezTo>
                    <a:pt x="12643" y="7223"/>
                    <a:pt x="10199" y="5136"/>
                    <a:pt x="10199" y="5136"/>
                  </a:cubicBezTo>
                  <a:lnTo>
                    <a:pt x="8412" y="7511"/>
                  </a:lnTo>
                  <a:lnTo>
                    <a:pt x="8412" y="7511"/>
                  </a:lnTo>
                  <a:cubicBezTo>
                    <a:pt x="8531" y="7350"/>
                    <a:pt x="9307" y="6256"/>
                    <a:pt x="9417" y="4899"/>
                  </a:cubicBezTo>
                  <a:cubicBezTo>
                    <a:pt x="9535" y="3452"/>
                    <a:pt x="8065" y="3072"/>
                    <a:pt x="8065" y="3072"/>
                  </a:cubicBezTo>
                  <a:cubicBezTo>
                    <a:pt x="8065" y="3072"/>
                    <a:pt x="7116" y="4993"/>
                    <a:pt x="7045" y="5136"/>
                  </a:cubicBezTo>
                  <a:cubicBezTo>
                    <a:pt x="7042" y="5140"/>
                    <a:pt x="7040" y="5142"/>
                    <a:pt x="7038" y="5142"/>
                  </a:cubicBezTo>
                  <a:cubicBezTo>
                    <a:pt x="6966" y="5142"/>
                    <a:pt x="7234" y="2835"/>
                    <a:pt x="7234" y="2835"/>
                  </a:cubicBezTo>
                  <a:cubicBezTo>
                    <a:pt x="4539" y="359"/>
                    <a:pt x="2251" y="0"/>
                    <a:pt x="1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8482406" y="3748650"/>
              <a:ext cx="104975" cy="975500"/>
            </a:xfrm>
            <a:custGeom>
              <a:avLst/>
              <a:gdLst/>
              <a:ahLst/>
              <a:cxnLst/>
              <a:rect l="l" t="t" r="r" b="b"/>
              <a:pathLst>
                <a:path w="4199" h="39020" extrusionOk="0">
                  <a:moveTo>
                    <a:pt x="356" y="1"/>
                  </a:moveTo>
                  <a:lnTo>
                    <a:pt x="71" y="96"/>
                  </a:lnTo>
                  <a:cubicBezTo>
                    <a:pt x="95" y="214"/>
                    <a:pt x="3487" y="10058"/>
                    <a:pt x="3700" y="14019"/>
                  </a:cubicBezTo>
                  <a:cubicBezTo>
                    <a:pt x="3890" y="17980"/>
                    <a:pt x="48" y="38735"/>
                    <a:pt x="0" y="38948"/>
                  </a:cubicBezTo>
                  <a:lnTo>
                    <a:pt x="285" y="39019"/>
                  </a:lnTo>
                  <a:cubicBezTo>
                    <a:pt x="451" y="38165"/>
                    <a:pt x="4199" y="18004"/>
                    <a:pt x="3985" y="13995"/>
                  </a:cubicBezTo>
                  <a:cubicBezTo>
                    <a:pt x="3795" y="10010"/>
                    <a:pt x="380" y="119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8169881" y="3933325"/>
              <a:ext cx="469075" cy="510975"/>
            </a:xfrm>
            <a:custGeom>
              <a:avLst/>
              <a:gdLst/>
              <a:ahLst/>
              <a:cxnLst/>
              <a:rect l="l" t="t" r="r" b="b"/>
              <a:pathLst>
                <a:path w="18763" h="20439" extrusionOk="0">
                  <a:moveTo>
                    <a:pt x="1864" y="1"/>
                  </a:moveTo>
                  <a:cubicBezTo>
                    <a:pt x="670" y="1"/>
                    <a:pt x="1" y="275"/>
                    <a:pt x="1" y="275"/>
                  </a:cubicBezTo>
                  <a:cubicBezTo>
                    <a:pt x="1946" y="1034"/>
                    <a:pt x="2278" y="4023"/>
                    <a:pt x="2278" y="4023"/>
                  </a:cubicBezTo>
                  <a:lnTo>
                    <a:pt x="4484" y="4900"/>
                  </a:lnTo>
                  <a:lnTo>
                    <a:pt x="2278" y="4900"/>
                  </a:lnTo>
                  <a:lnTo>
                    <a:pt x="2563" y="7415"/>
                  </a:lnTo>
                  <a:lnTo>
                    <a:pt x="7615" y="9455"/>
                  </a:lnTo>
                  <a:lnTo>
                    <a:pt x="2302" y="8269"/>
                  </a:lnTo>
                  <a:lnTo>
                    <a:pt x="2302" y="8269"/>
                  </a:lnTo>
                  <a:cubicBezTo>
                    <a:pt x="2302" y="8269"/>
                    <a:pt x="2065" y="10143"/>
                    <a:pt x="3132" y="11898"/>
                  </a:cubicBezTo>
                  <a:cubicBezTo>
                    <a:pt x="4176" y="13653"/>
                    <a:pt x="9489" y="13890"/>
                    <a:pt x="9489" y="13890"/>
                  </a:cubicBezTo>
                  <a:cubicBezTo>
                    <a:pt x="8674" y="14475"/>
                    <a:pt x="7668" y="14670"/>
                    <a:pt x="6687" y="14670"/>
                  </a:cubicBezTo>
                  <a:cubicBezTo>
                    <a:pt x="4727" y="14670"/>
                    <a:pt x="2871" y="13890"/>
                    <a:pt x="2871" y="13890"/>
                  </a:cubicBezTo>
                  <a:lnTo>
                    <a:pt x="2871" y="13890"/>
                  </a:lnTo>
                  <a:cubicBezTo>
                    <a:pt x="2871" y="13890"/>
                    <a:pt x="2373" y="18563"/>
                    <a:pt x="5314" y="20081"/>
                  </a:cubicBezTo>
                  <a:cubicBezTo>
                    <a:pt x="5807" y="20333"/>
                    <a:pt x="6327" y="20438"/>
                    <a:pt x="6852" y="20438"/>
                  </a:cubicBezTo>
                  <a:cubicBezTo>
                    <a:pt x="9087" y="20438"/>
                    <a:pt x="11399" y="18537"/>
                    <a:pt x="11982" y="18025"/>
                  </a:cubicBezTo>
                  <a:lnTo>
                    <a:pt x="11982" y="18025"/>
                  </a:lnTo>
                  <a:cubicBezTo>
                    <a:pt x="11952" y="18059"/>
                    <a:pt x="11938" y="18087"/>
                    <a:pt x="11974" y="18087"/>
                  </a:cubicBezTo>
                  <a:cubicBezTo>
                    <a:pt x="12089" y="18087"/>
                    <a:pt x="12700" y="17808"/>
                    <a:pt x="14849" y="16570"/>
                  </a:cubicBezTo>
                  <a:cubicBezTo>
                    <a:pt x="18763" y="14317"/>
                    <a:pt x="16297" y="9218"/>
                    <a:pt x="16296" y="9217"/>
                  </a:cubicBezTo>
                  <a:lnTo>
                    <a:pt x="16296" y="9217"/>
                  </a:lnTo>
                  <a:cubicBezTo>
                    <a:pt x="15798" y="10593"/>
                    <a:pt x="13474" y="11447"/>
                    <a:pt x="13474" y="11447"/>
                  </a:cubicBezTo>
                  <a:cubicBezTo>
                    <a:pt x="13474" y="11447"/>
                    <a:pt x="15300" y="9407"/>
                    <a:pt x="15300" y="7842"/>
                  </a:cubicBezTo>
                  <a:cubicBezTo>
                    <a:pt x="15300" y="6276"/>
                    <a:pt x="12122" y="4331"/>
                    <a:pt x="12122" y="4331"/>
                  </a:cubicBezTo>
                  <a:lnTo>
                    <a:pt x="10485" y="7415"/>
                  </a:lnTo>
                  <a:lnTo>
                    <a:pt x="10485" y="7415"/>
                  </a:lnTo>
                  <a:cubicBezTo>
                    <a:pt x="10488" y="7409"/>
                    <a:pt x="11291" y="5893"/>
                    <a:pt x="11173" y="4213"/>
                  </a:cubicBezTo>
                  <a:cubicBezTo>
                    <a:pt x="11054" y="2529"/>
                    <a:pt x="9299" y="2339"/>
                    <a:pt x="9299" y="2339"/>
                  </a:cubicBezTo>
                  <a:cubicBezTo>
                    <a:pt x="9299" y="2339"/>
                    <a:pt x="8564" y="4711"/>
                    <a:pt x="8493" y="4900"/>
                  </a:cubicBezTo>
                  <a:cubicBezTo>
                    <a:pt x="8490" y="4907"/>
                    <a:pt x="8488" y="4910"/>
                    <a:pt x="8486" y="4910"/>
                  </a:cubicBezTo>
                  <a:cubicBezTo>
                    <a:pt x="8414" y="4910"/>
                    <a:pt x="8303" y="2220"/>
                    <a:pt x="8303" y="2220"/>
                  </a:cubicBezTo>
                  <a:cubicBezTo>
                    <a:pt x="5553" y="409"/>
                    <a:pt x="3319" y="1"/>
                    <a:pt x="1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8410656" y="4070450"/>
              <a:ext cx="450675" cy="437800"/>
            </a:xfrm>
            <a:custGeom>
              <a:avLst/>
              <a:gdLst/>
              <a:ahLst/>
              <a:cxnLst/>
              <a:rect l="l" t="t" r="r" b="b"/>
              <a:pathLst>
                <a:path w="18027" h="17512" extrusionOk="0">
                  <a:moveTo>
                    <a:pt x="16204" y="1"/>
                  </a:moveTo>
                  <a:cubicBezTo>
                    <a:pt x="14804" y="1"/>
                    <a:pt x="12671" y="353"/>
                    <a:pt x="10057" y="1906"/>
                  </a:cubicBezTo>
                  <a:cubicBezTo>
                    <a:pt x="10057" y="1906"/>
                    <a:pt x="9924" y="4215"/>
                    <a:pt x="9872" y="4215"/>
                  </a:cubicBezTo>
                  <a:cubicBezTo>
                    <a:pt x="9871" y="4215"/>
                    <a:pt x="9869" y="4212"/>
                    <a:pt x="9867" y="4207"/>
                  </a:cubicBezTo>
                  <a:cubicBezTo>
                    <a:pt x="9796" y="4041"/>
                    <a:pt x="9085" y="2001"/>
                    <a:pt x="9085" y="2001"/>
                  </a:cubicBezTo>
                  <a:cubicBezTo>
                    <a:pt x="9085" y="2001"/>
                    <a:pt x="7401" y="2167"/>
                    <a:pt x="7282" y="3614"/>
                  </a:cubicBezTo>
                  <a:cubicBezTo>
                    <a:pt x="7166" y="5030"/>
                    <a:pt x="7913" y="6310"/>
                    <a:pt x="7945" y="6364"/>
                  </a:cubicBezTo>
                  <a:lnTo>
                    <a:pt x="7945" y="6364"/>
                  </a:lnTo>
                  <a:lnTo>
                    <a:pt x="6381" y="3732"/>
                  </a:lnTo>
                  <a:cubicBezTo>
                    <a:pt x="6381" y="3732"/>
                    <a:pt x="3321" y="5369"/>
                    <a:pt x="3321" y="6721"/>
                  </a:cubicBezTo>
                  <a:cubicBezTo>
                    <a:pt x="3321" y="8049"/>
                    <a:pt x="5076" y="9828"/>
                    <a:pt x="5076" y="9828"/>
                  </a:cubicBezTo>
                  <a:cubicBezTo>
                    <a:pt x="5076" y="9828"/>
                    <a:pt x="2846" y="9069"/>
                    <a:pt x="2372" y="7883"/>
                  </a:cubicBezTo>
                  <a:lnTo>
                    <a:pt x="2372" y="7883"/>
                  </a:lnTo>
                  <a:cubicBezTo>
                    <a:pt x="2372" y="7884"/>
                    <a:pt x="0" y="12272"/>
                    <a:pt x="3748" y="14193"/>
                  </a:cubicBezTo>
                  <a:cubicBezTo>
                    <a:pt x="5809" y="15256"/>
                    <a:pt x="6404" y="15497"/>
                    <a:pt x="6519" y="15497"/>
                  </a:cubicBezTo>
                  <a:cubicBezTo>
                    <a:pt x="6560" y="15497"/>
                    <a:pt x="6540" y="15467"/>
                    <a:pt x="6505" y="15432"/>
                  </a:cubicBezTo>
                  <a:lnTo>
                    <a:pt x="6505" y="15432"/>
                  </a:lnTo>
                  <a:cubicBezTo>
                    <a:pt x="7047" y="15860"/>
                    <a:pt x="9277" y="17511"/>
                    <a:pt x="11444" y="17511"/>
                  </a:cubicBezTo>
                  <a:cubicBezTo>
                    <a:pt x="11949" y="17511"/>
                    <a:pt x="12451" y="17421"/>
                    <a:pt x="12927" y="17205"/>
                  </a:cubicBezTo>
                  <a:cubicBezTo>
                    <a:pt x="15750" y="15901"/>
                    <a:pt x="15252" y="11892"/>
                    <a:pt x="15252" y="11892"/>
                  </a:cubicBezTo>
                  <a:lnTo>
                    <a:pt x="15252" y="11892"/>
                  </a:lnTo>
                  <a:cubicBezTo>
                    <a:pt x="15252" y="11892"/>
                    <a:pt x="13470" y="12567"/>
                    <a:pt x="11594" y="12567"/>
                  </a:cubicBezTo>
                  <a:cubicBezTo>
                    <a:pt x="10655" y="12567"/>
                    <a:pt x="9694" y="12398"/>
                    <a:pt x="8919" y="11892"/>
                  </a:cubicBezTo>
                  <a:cubicBezTo>
                    <a:pt x="8919" y="11892"/>
                    <a:pt x="13995" y="11678"/>
                    <a:pt x="15015" y="10184"/>
                  </a:cubicBezTo>
                  <a:cubicBezTo>
                    <a:pt x="16035" y="8690"/>
                    <a:pt x="15797" y="7101"/>
                    <a:pt x="15797" y="7101"/>
                  </a:cubicBezTo>
                  <a:lnTo>
                    <a:pt x="15797" y="7101"/>
                  </a:lnTo>
                  <a:lnTo>
                    <a:pt x="10698" y="8097"/>
                  </a:lnTo>
                  <a:lnTo>
                    <a:pt x="10698" y="8097"/>
                  </a:lnTo>
                  <a:lnTo>
                    <a:pt x="15560" y="6365"/>
                  </a:lnTo>
                  <a:lnTo>
                    <a:pt x="15821" y="4207"/>
                  </a:lnTo>
                  <a:lnTo>
                    <a:pt x="13710" y="4207"/>
                  </a:lnTo>
                  <a:lnTo>
                    <a:pt x="15821" y="3448"/>
                  </a:lnTo>
                  <a:cubicBezTo>
                    <a:pt x="15821" y="3448"/>
                    <a:pt x="16153" y="886"/>
                    <a:pt x="18027" y="246"/>
                  </a:cubicBezTo>
                  <a:cubicBezTo>
                    <a:pt x="18027" y="246"/>
                    <a:pt x="17370" y="1"/>
                    <a:pt x="16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8331781" y="4066500"/>
              <a:ext cx="217050" cy="667125"/>
            </a:xfrm>
            <a:custGeom>
              <a:avLst/>
              <a:gdLst/>
              <a:ahLst/>
              <a:cxnLst/>
              <a:rect l="l" t="t" r="r" b="b"/>
              <a:pathLst>
                <a:path w="8682" h="26685" extrusionOk="0">
                  <a:moveTo>
                    <a:pt x="214" y="0"/>
                  </a:moveTo>
                  <a:lnTo>
                    <a:pt x="0" y="214"/>
                  </a:lnTo>
                  <a:cubicBezTo>
                    <a:pt x="72" y="261"/>
                    <a:pt x="6073" y="6215"/>
                    <a:pt x="7211" y="15347"/>
                  </a:cubicBezTo>
                  <a:cubicBezTo>
                    <a:pt x="8373" y="24432"/>
                    <a:pt x="7662" y="26566"/>
                    <a:pt x="7662" y="26590"/>
                  </a:cubicBezTo>
                  <a:lnTo>
                    <a:pt x="7923" y="26685"/>
                  </a:lnTo>
                  <a:cubicBezTo>
                    <a:pt x="7970" y="26590"/>
                    <a:pt x="8682" y="24526"/>
                    <a:pt x="7519" y="15300"/>
                  </a:cubicBezTo>
                  <a:cubicBezTo>
                    <a:pt x="6334" y="6073"/>
                    <a:pt x="285" y="48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8466981" y="4186275"/>
              <a:ext cx="258575" cy="539050"/>
            </a:xfrm>
            <a:custGeom>
              <a:avLst/>
              <a:gdLst/>
              <a:ahLst/>
              <a:cxnLst/>
              <a:rect l="l" t="t" r="r" b="b"/>
              <a:pathLst>
                <a:path w="10343" h="21562" extrusionOk="0">
                  <a:moveTo>
                    <a:pt x="10152" y="1"/>
                  </a:moveTo>
                  <a:cubicBezTo>
                    <a:pt x="10034" y="96"/>
                    <a:pt x="0" y="10390"/>
                    <a:pt x="736" y="21562"/>
                  </a:cubicBezTo>
                  <a:lnTo>
                    <a:pt x="1020" y="21538"/>
                  </a:lnTo>
                  <a:cubicBezTo>
                    <a:pt x="285" y="10509"/>
                    <a:pt x="10247" y="309"/>
                    <a:pt x="10342" y="214"/>
                  </a:cubicBezTo>
                  <a:lnTo>
                    <a:pt x="10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8332381" y="4540300"/>
              <a:ext cx="359375" cy="287025"/>
            </a:xfrm>
            <a:custGeom>
              <a:avLst/>
              <a:gdLst/>
              <a:ahLst/>
              <a:cxnLst/>
              <a:rect l="l" t="t" r="r" b="b"/>
              <a:pathLst>
                <a:path w="14375" h="11481" extrusionOk="0">
                  <a:moveTo>
                    <a:pt x="7187" y="0"/>
                  </a:moveTo>
                  <a:cubicBezTo>
                    <a:pt x="3226" y="0"/>
                    <a:pt x="0" y="309"/>
                    <a:pt x="0" y="4270"/>
                  </a:cubicBezTo>
                  <a:cubicBezTo>
                    <a:pt x="0" y="8255"/>
                    <a:pt x="3226" y="11481"/>
                    <a:pt x="7187" y="11481"/>
                  </a:cubicBezTo>
                  <a:cubicBezTo>
                    <a:pt x="11172" y="11481"/>
                    <a:pt x="14374" y="8255"/>
                    <a:pt x="14374" y="4270"/>
                  </a:cubicBezTo>
                  <a:cubicBezTo>
                    <a:pt x="14374" y="309"/>
                    <a:pt x="11172" y="0"/>
                    <a:pt x="7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1" name="Google Shape;221;p16"/>
          <p:cNvGrpSpPr/>
          <p:nvPr/>
        </p:nvGrpSpPr>
        <p:grpSpPr>
          <a:xfrm>
            <a:off x="11074775" y="1171665"/>
            <a:ext cx="847488" cy="901168"/>
            <a:chOff x="8094138" y="506255"/>
            <a:chExt cx="635616" cy="675876"/>
          </a:xfrm>
        </p:grpSpPr>
        <p:sp>
          <p:nvSpPr>
            <p:cNvPr id="222" name="Google Shape;222;p16"/>
            <p:cNvSpPr/>
            <p:nvPr/>
          </p:nvSpPr>
          <p:spPr>
            <a:xfrm flipH="1">
              <a:off x="8094138" y="506255"/>
              <a:ext cx="635616" cy="675876"/>
            </a:xfrm>
            <a:custGeom>
              <a:avLst/>
              <a:gdLst/>
              <a:ahLst/>
              <a:cxnLst/>
              <a:rect l="l" t="t" r="r" b="b"/>
              <a:pathLst>
                <a:path w="14968" h="15917" extrusionOk="0">
                  <a:moveTo>
                    <a:pt x="7472" y="0"/>
                  </a:moveTo>
                  <a:cubicBezTo>
                    <a:pt x="3345" y="0"/>
                    <a:pt x="1" y="3345"/>
                    <a:pt x="1" y="7496"/>
                  </a:cubicBezTo>
                  <a:cubicBezTo>
                    <a:pt x="1" y="11623"/>
                    <a:pt x="3345" y="14967"/>
                    <a:pt x="7472" y="14967"/>
                  </a:cubicBezTo>
                  <a:cubicBezTo>
                    <a:pt x="8658" y="14967"/>
                    <a:pt x="9773" y="14706"/>
                    <a:pt x="10769" y="14208"/>
                  </a:cubicBezTo>
                  <a:cubicBezTo>
                    <a:pt x="12027" y="15015"/>
                    <a:pt x="13331" y="15916"/>
                    <a:pt x="13331" y="15916"/>
                  </a:cubicBezTo>
                  <a:lnTo>
                    <a:pt x="12667" y="12880"/>
                  </a:lnTo>
                  <a:cubicBezTo>
                    <a:pt x="14090" y="11528"/>
                    <a:pt x="14968" y="9607"/>
                    <a:pt x="14968" y="7496"/>
                  </a:cubicBezTo>
                  <a:cubicBezTo>
                    <a:pt x="14968" y="3345"/>
                    <a:pt x="11623" y="0"/>
                    <a:pt x="74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8260302" y="733862"/>
              <a:ext cx="300228" cy="42378"/>
            </a:xfrm>
            <a:custGeom>
              <a:avLst/>
              <a:gdLst/>
              <a:ahLst/>
              <a:cxnLst/>
              <a:rect l="l" t="t" r="r" b="b"/>
              <a:pathLst>
                <a:path w="7070" h="998" extrusionOk="0">
                  <a:moveTo>
                    <a:pt x="499" y="1"/>
                  </a:moveTo>
                  <a:cubicBezTo>
                    <a:pt x="214" y="1"/>
                    <a:pt x="1" y="214"/>
                    <a:pt x="1" y="499"/>
                  </a:cubicBezTo>
                  <a:cubicBezTo>
                    <a:pt x="1" y="784"/>
                    <a:pt x="214" y="997"/>
                    <a:pt x="499" y="997"/>
                  </a:cubicBezTo>
                  <a:lnTo>
                    <a:pt x="6571" y="997"/>
                  </a:lnTo>
                  <a:cubicBezTo>
                    <a:pt x="6856" y="997"/>
                    <a:pt x="7069" y="784"/>
                    <a:pt x="7069" y="499"/>
                  </a:cubicBezTo>
                  <a:cubicBezTo>
                    <a:pt x="7069" y="214"/>
                    <a:pt x="6856" y="1"/>
                    <a:pt x="65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6"/>
            <p:cNvSpPr/>
            <p:nvPr/>
          </p:nvSpPr>
          <p:spPr>
            <a:xfrm flipH="1">
              <a:off x="8307650" y="818493"/>
              <a:ext cx="205531" cy="43354"/>
            </a:xfrm>
            <a:custGeom>
              <a:avLst/>
              <a:gdLst/>
              <a:ahLst/>
              <a:cxnLst/>
              <a:rect l="l" t="t" r="r" b="b"/>
              <a:pathLst>
                <a:path w="4840" h="1021" extrusionOk="0">
                  <a:moveTo>
                    <a:pt x="499" y="0"/>
                  </a:moveTo>
                  <a:cubicBezTo>
                    <a:pt x="214" y="0"/>
                    <a:pt x="0" y="238"/>
                    <a:pt x="0" y="522"/>
                  </a:cubicBezTo>
                  <a:cubicBezTo>
                    <a:pt x="0" y="783"/>
                    <a:pt x="214" y="1020"/>
                    <a:pt x="499" y="1020"/>
                  </a:cubicBezTo>
                  <a:lnTo>
                    <a:pt x="4341" y="1020"/>
                  </a:lnTo>
                  <a:cubicBezTo>
                    <a:pt x="4602" y="1020"/>
                    <a:pt x="4839" y="783"/>
                    <a:pt x="4839" y="522"/>
                  </a:cubicBezTo>
                  <a:cubicBezTo>
                    <a:pt x="4839" y="238"/>
                    <a:pt x="4602" y="0"/>
                    <a:pt x="4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6"/>
            <p:cNvSpPr/>
            <p:nvPr/>
          </p:nvSpPr>
          <p:spPr>
            <a:xfrm flipH="1">
              <a:off x="8339880" y="904100"/>
              <a:ext cx="131005" cy="43354"/>
            </a:xfrm>
            <a:custGeom>
              <a:avLst/>
              <a:gdLst/>
              <a:ahLst/>
              <a:cxnLst/>
              <a:rect l="l" t="t" r="r" b="b"/>
              <a:pathLst>
                <a:path w="3085" h="1021" extrusionOk="0">
                  <a:moveTo>
                    <a:pt x="499" y="0"/>
                  </a:moveTo>
                  <a:cubicBezTo>
                    <a:pt x="214" y="0"/>
                    <a:pt x="1" y="238"/>
                    <a:pt x="1" y="522"/>
                  </a:cubicBezTo>
                  <a:cubicBezTo>
                    <a:pt x="1" y="783"/>
                    <a:pt x="214" y="1020"/>
                    <a:pt x="499" y="1020"/>
                  </a:cubicBezTo>
                  <a:lnTo>
                    <a:pt x="2586" y="1020"/>
                  </a:lnTo>
                  <a:cubicBezTo>
                    <a:pt x="2847" y="1020"/>
                    <a:pt x="3084" y="783"/>
                    <a:pt x="3084" y="522"/>
                  </a:cubicBezTo>
                  <a:cubicBezTo>
                    <a:pt x="3084" y="238"/>
                    <a:pt x="2847" y="0"/>
                    <a:pt x="2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82646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dk2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17"/>
          <p:cNvCxnSpPr/>
          <p:nvPr/>
        </p:nvCxnSpPr>
        <p:spPr>
          <a:xfrm>
            <a:off x="302400" y="421567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17"/>
          <p:cNvCxnSpPr/>
          <p:nvPr/>
        </p:nvCxnSpPr>
        <p:spPr>
          <a:xfrm>
            <a:off x="302400" y="6436433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17"/>
          <p:cNvSpPr txBox="1">
            <a:spLocks noGrp="1"/>
          </p:cNvSpPr>
          <p:nvPr>
            <p:ph type="title"/>
          </p:nvPr>
        </p:nvSpPr>
        <p:spPr>
          <a:xfrm>
            <a:off x="950800" y="711992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7"/>
          <p:cNvSpPr txBox="1">
            <a:spLocks noGrp="1"/>
          </p:cNvSpPr>
          <p:nvPr>
            <p:ph type="subTitle" idx="1"/>
          </p:nvPr>
        </p:nvSpPr>
        <p:spPr>
          <a:xfrm>
            <a:off x="1231211" y="2049476"/>
            <a:ext cx="3596000" cy="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31" name="Google Shape;231;p17"/>
          <p:cNvSpPr txBox="1">
            <a:spLocks noGrp="1"/>
          </p:cNvSpPr>
          <p:nvPr>
            <p:ph type="subTitle" idx="2"/>
          </p:nvPr>
        </p:nvSpPr>
        <p:spPr>
          <a:xfrm>
            <a:off x="1231189" y="2520087"/>
            <a:ext cx="3596000" cy="11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17"/>
          <p:cNvSpPr txBox="1">
            <a:spLocks noGrp="1"/>
          </p:cNvSpPr>
          <p:nvPr>
            <p:ph type="subTitle" idx="3"/>
          </p:nvPr>
        </p:nvSpPr>
        <p:spPr>
          <a:xfrm>
            <a:off x="1231211" y="4112996"/>
            <a:ext cx="3596000" cy="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33" name="Google Shape;233;p17"/>
          <p:cNvSpPr txBox="1">
            <a:spLocks noGrp="1"/>
          </p:cNvSpPr>
          <p:nvPr>
            <p:ph type="subTitle" idx="4"/>
          </p:nvPr>
        </p:nvSpPr>
        <p:spPr>
          <a:xfrm>
            <a:off x="1231189" y="4583585"/>
            <a:ext cx="3596000" cy="11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17"/>
          <p:cNvSpPr txBox="1">
            <a:spLocks noGrp="1"/>
          </p:cNvSpPr>
          <p:nvPr>
            <p:ph type="subTitle" idx="5"/>
          </p:nvPr>
        </p:nvSpPr>
        <p:spPr>
          <a:xfrm>
            <a:off x="7364811" y="2049476"/>
            <a:ext cx="3596000" cy="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35" name="Google Shape;235;p17"/>
          <p:cNvSpPr txBox="1">
            <a:spLocks noGrp="1"/>
          </p:cNvSpPr>
          <p:nvPr>
            <p:ph type="subTitle" idx="6"/>
          </p:nvPr>
        </p:nvSpPr>
        <p:spPr>
          <a:xfrm>
            <a:off x="7364789" y="2520087"/>
            <a:ext cx="3596000" cy="11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17"/>
          <p:cNvSpPr txBox="1">
            <a:spLocks noGrp="1"/>
          </p:cNvSpPr>
          <p:nvPr>
            <p:ph type="subTitle" idx="7"/>
          </p:nvPr>
        </p:nvSpPr>
        <p:spPr>
          <a:xfrm>
            <a:off x="7364811" y="4112996"/>
            <a:ext cx="3596000" cy="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37" name="Google Shape;237;p17"/>
          <p:cNvSpPr txBox="1">
            <a:spLocks noGrp="1"/>
          </p:cNvSpPr>
          <p:nvPr>
            <p:ph type="subTitle" idx="8"/>
          </p:nvPr>
        </p:nvSpPr>
        <p:spPr>
          <a:xfrm>
            <a:off x="7364789" y="4583585"/>
            <a:ext cx="3596000" cy="11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38" name="Google Shape;238;p17"/>
          <p:cNvGrpSpPr/>
          <p:nvPr/>
        </p:nvGrpSpPr>
        <p:grpSpPr>
          <a:xfrm>
            <a:off x="11026593" y="5347835"/>
            <a:ext cx="973768" cy="1095504"/>
            <a:chOff x="2232900" y="4143125"/>
            <a:chExt cx="1013075" cy="1139725"/>
          </a:xfrm>
        </p:grpSpPr>
        <p:sp>
          <p:nvSpPr>
            <p:cNvPr id="239" name="Google Shape;239;p17"/>
            <p:cNvSpPr/>
            <p:nvPr/>
          </p:nvSpPr>
          <p:spPr>
            <a:xfrm>
              <a:off x="2775575" y="4379400"/>
              <a:ext cx="470400" cy="373425"/>
            </a:xfrm>
            <a:custGeom>
              <a:avLst/>
              <a:gdLst/>
              <a:ahLst/>
              <a:cxnLst/>
              <a:rect l="l" t="t" r="r" b="b"/>
              <a:pathLst>
                <a:path w="18816" h="14937" extrusionOk="0">
                  <a:moveTo>
                    <a:pt x="14935" y="1"/>
                  </a:moveTo>
                  <a:cubicBezTo>
                    <a:pt x="13898" y="1"/>
                    <a:pt x="12744" y="159"/>
                    <a:pt x="11617" y="542"/>
                  </a:cubicBezTo>
                  <a:cubicBezTo>
                    <a:pt x="9044" y="1417"/>
                    <a:pt x="8475" y="2293"/>
                    <a:pt x="7965" y="2293"/>
                  </a:cubicBezTo>
                  <a:cubicBezTo>
                    <a:pt x="7775" y="2293"/>
                    <a:pt x="7594" y="2172"/>
                    <a:pt x="7321" y="1886"/>
                  </a:cubicBezTo>
                  <a:cubicBezTo>
                    <a:pt x="7167" y="1721"/>
                    <a:pt x="7021" y="1646"/>
                    <a:pt x="6881" y="1646"/>
                  </a:cubicBezTo>
                  <a:cubicBezTo>
                    <a:pt x="6105" y="1646"/>
                    <a:pt x="5483" y="3936"/>
                    <a:pt x="4345" y="5847"/>
                  </a:cubicBezTo>
                  <a:cubicBezTo>
                    <a:pt x="3749" y="6876"/>
                    <a:pt x="3373" y="7005"/>
                    <a:pt x="3012" y="7005"/>
                  </a:cubicBezTo>
                  <a:cubicBezTo>
                    <a:pt x="2890" y="7005"/>
                    <a:pt x="2771" y="6991"/>
                    <a:pt x="2645" y="6991"/>
                  </a:cubicBezTo>
                  <a:cubicBezTo>
                    <a:pt x="2316" y="6991"/>
                    <a:pt x="1945" y="7091"/>
                    <a:pt x="1392" y="7815"/>
                  </a:cubicBezTo>
                  <a:cubicBezTo>
                    <a:pt x="0" y="9639"/>
                    <a:pt x="4032" y="14439"/>
                    <a:pt x="4032" y="14439"/>
                  </a:cubicBezTo>
                  <a:cubicBezTo>
                    <a:pt x="4889" y="14788"/>
                    <a:pt x="5808" y="14936"/>
                    <a:pt x="6735" y="14936"/>
                  </a:cubicBezTo>
                  <a:cubicBezTo>
                    <a:pt x="10719" y="14936"/>
                    <a:pt x="14870" y="12210"/>
                    <a:pt x="15026" y="10983"/>
                  </a:cubicBezTo>
                  <a:cubicBezTo>
                    <a:pt x="15218" y="9447"/>
                    <a:pt x="12625" y="9327"/>
                    <a:pt x="14834" y="8007"/>
                  </a:cubicBezTo>
                  <a:cubicBezTo>
                    <a:pt x="17042" y="6687"/>
                    <a:pt x="17114" y="5486"/>
                    <a:pt x="16490" y="3902"/>
                  </a:cubicBezTo>
                  <a:cubicBezTo>
                    <a:pt x="15842" y="2342"/>
                    <a:pt x="18194" y="2630"/>
                    <a:pt x="18554" y="1502"/>
                  </a:cubicBezTo>
                  <a:cubicBezTo>
                    <a:pt x="18815" y="718"/>
                    <a:pt x="17142" y="1"/>
                    <a:pt x="14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2394225" y="4297900"/>
              <a:ext cx="424575" cy="398300"/>
            </a:xfrm>
            <a:custGeom>
              <a:avLst/>
              <a:gdLst/>
              <a:ahLst/>
              <a:cxnLst/>
              <a:rect l="l" t="t" r="r" b="b"/>
              <a:pathLst>
                <a:path w="16983" h="15932" extrusionOk="0">
                  <a:moveTo>
                    <a:pt x="2310" y="1"/>
                  </a:moveTo>
                  <a:cubicBezTo>
                    <a:pt x="938" y="1"/>
                    <a:pt x="0" y="367"/>
                    <a:pt x="84" y="946"/>
                  </a:cubicBezTo>
                  <a:cubicBezTo>
                    <a:pt x="277" y="2074"/>
                    <a:pt x="2629" y="2218"/>
                    <a:pt x="1741" y="3586"/>
                  </a:cubicBezTo>
                  <a:cubicBezTo>
                    <a:pt x="853" y="4978"/>
                    <a:pt x="709" y="6130"/>
                    <a:pt x="2677" y="7786"/>
                  </a:cubicBezTo>
                  <a:cubicBezTo>
                    <a:pt x="4621" y="9419"/>
                    <a:pt x="2053" y="9083"/>
                    <a:pt x="1981" y="10571"/>
                  </a:cubicBezTo>
                  <a:cubicBezTo>
                    <a:pt x="1915" y="11923"/>
                    <a:pt x="6468" y="15931"/>
                    <a:pt x="10902" y="15931"/>
                  </a:cubicBezTo>
                  <a:cubicBezTo>
                    <a:pt x="11347" y="15931"/>
                    <a:pt x="11792" y="15891"/>
                    <a:pt x="12230" y="15803"/>
                  </a:cubicBezTo>
                  <a:cubicBezTo>
                    <a:pt x="12230" y="15803"/>
                    <a:pt x="16982" y="11915"/>
                    <a:pt x="15926" y="9947"/>
                  </a:cubicBezTo>
                  <a:cubicBezTo>
                    <a:pt x="14894" y="7954"/>
                    <a:pt x="14270" y="9947"/>
                    <a:pt x="13358" y="7570"/>
                  </a:cubicBezTo>
                  <a:cubicBezTo>
                    <a:pt x="12539" y="5471"/>
                    <a:pt x="12326" y="3096"/>
                    <a:pt x="11499" y="3096"/>
                  </a:cubicBezTo>
                  <a:cubicBezTo>
                    <a:pt x="11380" y="3096"/>
                    <a:pt x="11249" y="3145"/>
                    <a:pt x="11102" y="3250"/>
                  </a:cubicBezTo>
                  <a:cubicBezTo>
                    <a:pt x="10823" y="3449"/>
                    <a:pt x="10636" y="3540"/>
                    <a:pt x="10470" y="3540"/>
                  </a:cubicBezTo>
                  <a:cubicBezTo>
                    <a:pt x="9932" y="3540"/>
                    <a:pt x="9604" y="2590"/>
                    <a:pt x="7093" y="1234"/>
                  </a:cubicBezTo>
                  <a:cubicBezTo>
                    <a:pt x="5456" y="361"/>
                    <a:pt x="3670" y="1"/>
                    <a:pt x="2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2642950" y="4143125"/>
              <a:ext cx="358275" cy="473050"/>
            </a:xfrm>
            <a:custGeom>
              <a:avLst/>
              <a:gdLst/>
              <a:ahLst/>
              <a:cxnLst/>
              <a:rect l="l" t="t" r="r" b="b"/>
              <a:pathLst>
                <a:path w="14331" h="18922" extrusionOk="0">
                  <a:moveTo>
                    <a:pt x="11246" y="0"/>
                  </a:moveTo>
                  <a:cubicBezTo>
                    <a:pt x="9917" y="0"/>
                    <a:pt x="7442" y="1072"/>
                    <a:pt x="5641" y="3080"/>
                  </a:cubicBezTo>
                  <a:cubicBezTo>
                    <a:pt x="3554" y="5430"/>
                    <a:pt x="3793" y="6447"/>
                    <a:pt x="3081" y="6447"/>
                  </a:cubicBezTo>
                  <a:cubicBezTo>
                    <a:pt x="2950" y="6447"/>
                    <a:pt x="2786" y="6412"/>
                    <a:pt x="2569" y="6345"/>
                  </a:cubicBezTo>
                  <a:cubicBezTo>
                    <a:pt x="2469" y="6314"/>
                    <a:pt x="2379" y="6299"/>
                    <a:pt x="2301" y="6299"/>
                  </a:cubicBezTo>
                  <a:cubicBezTo>
                    <a:pt x="1264" y="6299"/>
                    <a:pt x="1965" y="8834"/>
                    <a:pt x="1921" y="11265"/>
                  </a:cubicBezTo>
                  <a:cubicBezTo>
                    <a:pt x="1897" y="13905"/>
                    <a:pt x="625" y="12153"/>
                    <a:pt x="313" y="14433"/>
                  </a:cubicBezTo>
                  <a:cubicBezTo>
                    <a:pt x="1" y="16714"/>
                    <a:pt x="5881" y="18922"/>
                    <a:pt x="5881" y="18922"/>
                  </a:cubicBezTo>
                  <a:cubicBezTo>
                    <a:pt x="10730" y="18274"/>
                    <a:pt x="14330" y="11889"/>
                    <a:pt x="13754" y="10473"/>
                  </a:cubicBezTo>
                  <a:cubicBezTo>
                    <a:pt x="13154" y="9081"/>
                    <a:pt x="10850" y="10233"/>
                    <a:pt x="12122" y="8001"/>
                  </a:cubicBezTo>
                  <a:cubicBezTo>
                    <a:pt x="13394" y="5745"/>
                    <a:pt x="12866" y="4664"/>
                    <a:pt x="11546" y="3608"/>
                  </a:cubicBezTo>
                  <a:cubicBezTo>
                    <a:pt x="10226" y="2576"/>
                    <a:pt x="12386" y="1664"/>
                    <a:pt x="12170" y="488"/>
                  </a:cubicBezTo>
                  <a:cubicBezTo>
                    <a:pt x="12103" y="160"/>
                    <a:pt x="11760" y="0"/>
                    <a:pt x="11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2232900" y="4546275"/>
              <a:ext cx="515075" cy="388775"/>
            </a:xfrm>
            <a:custGeom>
              <a:avLst/>
              <a:gdLst/>
              <a:ahLst/>
              <a:cxnLst/>
              <a:rect l="l" t="t" r="r" b="b"/>
              <a:pathLst>
                <a:path w="20603" h="15551" extrusionOk="0">
                  <a:moveTo>
                    <a:pt x="5593" y="0"/>
                  </a:moveTo>
                  <a:cubicBezTo>
                    <a:pt x="2500" y="0"/>
                    <a:pt x="0" y="1548"/>
                    <a:pt x="537" y="2580"/>
                  </a:cubicBezTo>
                  <a:cubicBezTo>
                    <a:pt x="1161" y="3780"/>
                    <a:pt x="3393" y="2988"/>
                    <a:pt x="3129" y="4884"/>
                  </a:cubicBezTo>
                  <a:cubicBezTo>
                    <a:pt x="2889" y="6780"/>
                    <a:pt x="3225" y="8124"/>
                    <a:pt x="5697" y="9181"/>
                  </a:cubicBezTo>
                  <a:cubicBezTo>
                    <a:pt x="8170" y="10237"/>
                    <a:pt x="5649" y="10885"/>
                    <a:pt x="6177" y="12565"/>
                  </a:cubicBezTo>
                  <a:cubicBezTo>
                    <a:pt x="6561" y="13733"/>
                    <a:pt x="10053" y="15550"/>
                    <a:pt x="13501" y="15550"/>
                  </a:cubicBezTo>
                  <a:cubicBezTo>
                    <a:pt x="15013" y="15550"/>
                    <a:pt x="16517" y="15201"/>
                    <a:pt x="17747" y="14293"/>
                  </a:cubicBezTo>
                  <a:cubicBezTo>
                    <a:pt x="17747" y="14293"/>
                    <a:pt x="20603" y="8076"/>
                    <a:pt x="18827" y="6276"/>
                  </a:cubicBezTo>
                  <a:cubicBezTo>
                    <a:pt x="18270" y="5720"/>
                    <a:pt x="17912" y="5580"/>
                    <a:pt x="17626" y="5580"/>
                  </a:cubicBezTo>
                  <a:cubicBezTo>
                    <a:pt x="17338" y="5580"/>
                    <a:pt x="17124" y="5721"/>
                    <a:pt x="16855" y="5721"/>
                  </a:cubicBezTo>
                  <a:cubicBezTo>
                    <a:pt x="16538" y="5721"/>
                    <a:pt x="16145" y="5525"/>
                    <a:pt x="15466" y="4668"/>
                  </a:cubicBezTo>
                  <a:cubicBezTo>
                    <a:pt x="13964" y="2771"/>
                    <a:pt x="12853" y="401"/>
                    <a:pt x="12092" y="401"/>
                  </a:cubicBezTo>
                  <a:cubicBezTo>
                    <a:pt x="11928" y="401"/>
                    <a:pt x="11781" y="510"/>
                    <a:pt x="11650" y="756"/>
                  </a:cubicBezTo>
                  <a:cubicBezTo>
                    <a:pt x="11416" y="1202"/>
                    <a:pt x="11253" y="1369"/>
                    <a:pt x="11023" y="1369"/>
                  </a:cubicBezTo>
                  <a:cubicBezTo>
                    <a:pt x="10522" y="1369"/>
                    <a:pt x="9703" y="576"/>
                    <a:pt x="7138" y="132"/>
                  </a:cubicBezTo>
                  <a:cubicBezTo>
                    <a:pt x="6614" y="41"/>
                    <a:pt x="6096" y="0"/>
                    <a:pt x="5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2732950" y="4440950"/>
              <a:ext cx="420075" cy="698500"/>
            </a:xfrm>
            <a:custGeom>
              <a:avLst/>
              <a:gdLst/>
              <a:ahLst/>
              <a:cxnLst/>
              <a:rect l="l" t="t" r="r" b="b"/>
              <a:pathLst>
                <a:path w="16803" h="27940" extrusionOk="0">
                  <a:moveTo>
                    <a:pt x="16659" y="0"/>
                  </a:moveTo>
                  <a:cubicBezTo>
                    <a:pt x="5401" y="5377"/>
                    <a:pt x="841" y="24027"/>
                    <a:pt x="25" y="27723"/>
                  </a:cubicBezTo>
                  <a:cubicBezTo>
                    <a:pt x="25" y="27795"/>
                    <a:pt x="1" y="27843"/>
                    <a:pt x="1" y="27867"/>
                  </a:cubicBezTo>
                  <a:lnTo>
                    <a:pt x="289" y="27939"/>
                  </a:lnTo>
                  <a:cubicBezTo>
                    <a:pt x="289" y="27915"/>
                    <a:pt x="313" y="27867"/>
                    <a:pt x="337" y="27795"/>
                  </a:cubicBezTo>
                  <a:cubicBezTo>
                    <a:pt x="1129" y="24123"/>
                    <a:pt x="5665" y="5593"/>
                    <a:pt x="16803" y="264"/>
                  </a:cubicBezTo>
                  <a:lnTo>
                    <a:pt x="16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2750350" y="4267525"/>
              <a:ext cx="126650" cy="882125"/>
            </a:xfrm>
            <a:custGeom>
              <a:avLst/>
              <a:gdLst/>
              <a:ahLst/>
              <a:cxnLst/>
              <a:rect l="l" t="t" r="r" b="b"/>
              <a:pathLst>
                <a:path w="5066" h="35285" extrusionOk="0">
                  <a:moveTo>
                    <a:pt x="4801" y="0"/>
                  </a:moveTo>
                  <a:cubicBezTo>
                    <a:pt x="1" y="9001"/>
                    <a:pt x="1" y="35020"/>
                    <a:pt x="1" y="35284"/>
                  </a:cubicBezTo>
                  <a:lnTo>
                    <a:pt x="313" y="35284"/>
                  </a:lnTo>
                  <a:cubicBezTo>
                    <a:pt x="313" y="35020"/>
                    <a:pt x="313" y="9073"/>
                    <a:pt x="5065" y="120"/>
                  </a:cubicBezTo>
                  <a:lnTo>
                    <a:pt x="4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2533150" y="4427750"/>
              <a:ext cx="223825" cy="682875"/>
            </a:xfrm>
            <a:custGeom>
              <a:avLst/>
              <a:gdLst/>
              <a:ahLst/>
              <a:cxnLst/>
              <a:rect l="l" t="t" r="r" b="b"/>
              <a:pathLst>
                <a:path w="8953" h="27315" extrusionOk="0">
                  <a:moveTo>
                    <a:pt x="192" y="0"/>
                  </a:moveTo>
                  <a:lnTo>
                    <a:pt x="0" y="240"/>
                  </a:lnTo>
                  <a:cubicBezTo>
                    <a:pt x="5977" y="5113"/>
                    <a:pt x="8641" y="14234"/>
                    <a:pt x="7657" y="26595"/>
                  </a:cubicBezTo>
                  <a:cubicBezTo>
                    <a:pt x="7633" y="27051"/>
                    <a:pt x="7609" y="27243"/>
                    <a:pt x="7633" y="27315"/>
                  </a:cubicBezTo>
                  <a:lnTo>
                    <a:pt x="7921" y="27291"/>
                  </a:lnTo>
                  <a:cubicBezTo>
                    <a:pt x="7921" y="27243"/>
                    <a:pt x="7945" y="26979"/>
                    <a:pt x="7969" y="26619"/>
                  </a:cubicBezTo>
                  <a:cubicBezTo>
                    <a:pt x="8953" y="14138"/>
                    <a:pt x="6265" y="4945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2575150" y="4767975"/>
              <a:ext cx="151825" cy="331250"/>
            </a:xfrm>
            <a:custGeom>
              <a:avLst/>
              <a:gdLst/>
              <a:ahLst/>
              <a:cxnLst/>
              <a:rect l="l" t="t" r="r" b="b"/>
              <a:pathLst>
                <a:path w="6073" h="13250" extrusionOk="0">
                  <a:moveTo>
                    <a:pt x="192" y="1"/>
                  </a:moveTo>
                  <a:lnTo>
                    <a:pt x="0" y="241"/>
                  </a:lnTo>
                  <a:cubicBezTo>
                    <a:pt x="1992" y="1777"/>
                    <a:pt x="4585" y="5209"/>
                    <a:pt x="5713" y="12818"/>
                  </a:cubicBezTo>
                  <a:cubicBezTo>
                    <a:pt x="5761" y="13082"/>
                    <a:pt x="5785" y="13178"/>
                    <a:pt x="5785" y="13250"/>
                  </a:cubicBezTo>
                  <a:lnTo>
                    <a:pt x="6073" y="13154"/>
                  </a:lnTo>
                  <a:cubicBezTo>
                    <a:pt x="6073" y="13130"/>
                    <a:pt x="6049" y="12986"/>
                    <a:pt x="6025" y="12794"/>
                  </a:cubicBezTo>
                  <a:cubicBezTo>
                    <a:pt x="4873" y="5065"/>
                    <a:pt x="2208" y="156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2464125" y="4999000"/>
              <a:ext cx="538900" cy="283850"/>
            </a:xfrm>
            <a:custGeom>
              <a:avLst/>
              <a:gdLst/>
              <a:ahLst/>
              <a:cxnLst/>
              <a:rect l="l" t="t" r="r" b="b"/>
              <a:pathLst>
                <a:path w="21556" h="11354" extrusionOk="0">
                  <a:moveTo>
                    <a:pt x="1" y="0"/>
                  </a:moveTo>
                  <a:cubicBezTo>
                    <a:pt x="577" y="6361"/>
                    <a:pt x="5185" y="11354"/>
                    <a:pt x="10778" y="11354"/>
                  </a:cubicBezTo>
                  <a:cubicBezTo>
                    <a:pt x="16394" y="11354"/>
                    <a:pt x="21003" y="6361"/>
                    <a:pt x="215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32333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2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8"/>
          <p:cNvCxnSpPr/>
          <p:nvPr/>
        </p:nvCxnSpPr>
        <p:spPr>
          <a:xfrm>
            <a:off x="302400" y="421567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18"/>
          <p:cNvCxnSpPr/>
          <p:nvPr/>
        </p:nvCxnSpPr>
        <p:spPr>
          <a:xfrm>
            <a:off x="302400" y="6436433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p18"/>
          <p:cNvSpPr txBox="1">
            <a:spLocks noGrp="1"/>
          </p:cNvSpPr>
          <p:nvPr>
            <p:ph type="title"/>
          </p:nvPr>
        </p:nvSpPr>
        <p:spPr>
          <a:xfrm>
            <a:off x="950800" y="711992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8"/>
          <p:cNvSpPr txBox="1">
            <a:spLocks noGrp="1"/>
          </p:cNvSpPr>
          <p:nvPr>
            <p:ph type="subTitle" idx="1"/>
          </p:nvPr>
        </p:nvSpPr>
        <p:spPr>
          <a:xfrm>
            <a:off x="1313235" y="1665749"/>
            <a:ext cx="4392000" cy="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53" name="Google Shape;253;p18"/>
          <p:cNvSpPr txBox="1">
            <a:spLocks noGrp="1"/>
          </p:cNvSpPr>
          <p:nvPr>
            <p:ph type="subTitle" idx="2"/>
          </p:nvPr>
        </p:nvSpPr>
        <p:spPr>
          <a:xfrm>
            <a:off x="1313200" y="2113647"/>
            <a:ext cx="4392000" cy="8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18"/>
          <p:cNvSpPr txBox="1">
            <a:spLocks noGrp="1"/>
          </p:cNvSpPr>
          <p:nvPr>
            <p:ph type="subTitle" idx="3"/>
          </p:nvPr>
        </p:nvSpPr>
        <p:spPr>
          <a:xfrm>
            <a:off x="1313235" y="3196375"/>
            <a:ext cx="4392000" cy="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55" name="Google Shape;255;p18"/>
          <p:cNvSpPr txBox="1">
            <a:spLocks noGrp="1"/>
          </p:cNvSpPr>
          <p:nvPr>
            <p:ph type="subTitle" idx="4"/>
          </p:nvPr>
        </p:nvSpPr>
        <p:spPr>
          <a:xfrm>
            <a:off x="1313200" y="3644281"/>
            <a:ext cx="4392000" cy="8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18"/>
          <p:cNvSpPr txBox="1">
            <a:spLocks noGrp="1"/>
          </p:cNvSpPr>
          <p:nvPr>
            <p:ph type="subTitle" idx="5"/>
          </p:nvPr>
        </p:nvSpPr>
        <p:spPr>
          <a:xfrm>
            <a:off x="1313235" y="4727000"/>
            <a:ext cx="4392000" cy="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57" name="Google Shape;257;p18"/>
          <p:cNvSpPr txBox="1">
            <a:spLocks noGrp="1"/>
          </p:cNvSpPr>
          <p:nvPr>
            <p:ph type="subTitle" idx="6"/>
          </p:nvPr>
        </p:nvSpPr>
        <p:spPr>
          <a:xfrm>
            <a:off x="1313200" y="5174916"/>
            <a:ext cx="4392000" cy="8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8"/>
          <p:cNvSpPr txBox="1">
            <a:spLocks noGrp="1"/>
          </p:cNvSpPr>
          <p:nvPr>
            <p:ph type="subTitle" idx="7"/>
          </p:nvPr>
        </p:nvSpPr>
        <p:spPr>
          <a:xfrm>
            <a:off x="6486800" y="1665749"/>
            <a:ext cx="4392000" cy="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59" name="Google Shape;259;p18"/>
          <p:cNvSpPr txBox="1">
            <a:spLocks noGrp="1"/>
          </p:cNvSpPr>
          <p:nvPr>
            <p:ph type="subTitle" idx="8"/>
          </p:nvPr>
        </p:nvSpPr>
        <p:spPr>
          <a:xfrm>
            <a:off x="6486767" y="2113647"/>
            <a:ext cx="4392000" cy="8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18"/>
          <p:cNvSpPr txBox="1">
            <a:spLocks noGrp="1"/>
          </p:cNvSpPr>
          <p:nvPr>
            <p:ph type="subTitle" idx="9"/>
          </p:nvPr>
        </p:nvSpPr>
        <p:spPr>
          <a:xfrm>
            <a:off x="6486800" y="3196375"/>
            <a:ext cx="4392000" cy="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61" name="Google Shape;261;p18"/>
          <p:cNvSpPr txBox="1">
            <a:spLocks noGrp="1"/>
          </p:cNvSpPr>
          <p:nvPr>
            <p:ph type="subTitle" idx="13"/>
          </p:nvPr>
        </p:nvSpPr>
        <p:spPr>
          <a:xfrm>
            <a:off x="6486767" y="3644281"/>
            <a:ext cx="4392000" cy="8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18"/>
          <p:cNvSpPr txBox="1">
            <a:spLocks noGrp="1"/>
          </p:cNvSpPr>
          <p:nvPr>
            <p:ph type="subTitle" idx="14"/>
          </p:nvPr>
        </p:nvSpPr>
        <p:spPr>
          <a:xfrm>
            <a:off x="6486800" y="4726999"/>
            <a:ext cx="4392000" cy="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63" name="Google Shape;263;p18"/>
          <p:cNvSpPr txBox="1">
            <a:spLocks noGrp="1"/>
          </p:cNvSpPr>
          <p:nvPr>
            <p:ph type="subTitle" idx="15"/>
          </p:nvPr>
        </p:nvSpPr>
        <p:spPr>
          <a:xfrm>
            <a:off x="6486767" y="5174916"/>
            <a:ext cx="4392000" cy="8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64" name="Google Shape;264;p18"/>
          <p:cNvGrpSpPr/>
          <p:nvPr/>
        </p:nvGrpSpPr>
        <p:grpSpPr>
          <a:xfrm>
            <a:off x="11064364" y="4872100"/>
            <a:ext cx="921933" cy="1564333"/>
            <a:chOff x="8169881" y="3654075"/>
            <a:chExt cx="691450" cy="1173250"/>
          </a:xfrm>
        </p:grpSpPr>
        <p:sp>
          <p:nvSpPr>
            <p:cNvPr id="265" name="Google Shape;265;p18"/>
            <p:cNvSpPr/>
            <p:nvPr/>
          </p:nvSpPr>
          <p:spPr>
            <a:xfrm>
              <a:off x="8364406" y="3654075"/>
              <a:ext cx="362925" cy="453550"/>
            </a:xfrm>
            <a:custGeom>
              <a:avLst/>
              <a:gdLst/>
              <a:ahLst/>
              <a:cxnLst/>
              <a:rect l="l" t="t" r="r" b="b"/>
              <a:pathLst>
                <a:path w="14517" h="18142" extrusionOk="0">
                  <a:moveTo>
                    <a:pt x="1151" y="0"/>
                  </a:moveTo>
                  <a:cubicBezTo>
                    <a:pt x="702" y="0"/>
                    <a:pt x="451" y="60"/>
                    <a:pt x="451" y="60"/>
                  </a:cubicBezTo>
                  <a:cubicBezTo>
                    <a:pt x="1992" y="961"/>
                    <a:pt x="1898" y="3570"/>
                    <a:pt x="1898" y="3570"/>
                  </a:cubicBezTo>
                  <a:lnTo>
                    <a:pt x="3653" y="4590"/>
                  </a:lnTo>
                  <a:lnTo>
                    <a:pt x="1779" y="4306"/>
                  </a:lnTo>
                  <a:lnTo>
                    <a:pt x="1660" y="6464"/>
                  </a:lnTo>
                  <a:lnTo>
                    <a:pt x="5693" y="8883"/>
                  </a:lnTo>
                  <a:lnTo>
                    <a:pt x="1328" y="7176"/>
                  </a:lnTo>
                  <a:lnTo>
                    <a:pt x="1328" y="7176"/>
                  </a:lnTo>
                  <a:cubicBezTo>
                    <a:pt x="1328" y="7176"/>
                    <a:pt x="878" y="8718"/>
                    <a:pt x="1542" y="10354"/>
                  </a:cubicBezTo>
                  <a:cubicBezTo>
                    <a:pt x="2206" y="11967"/>
                    <a:pt x="6689" y="12892"/>
                    <a:pt x="6689" y="12892"/>
                  </a:cubicBezTo>
                  <a:cubicBezTo>
                    <a:pt x="6179" y="13150"/>
                    <a:pt x="5618" y="13250"/>
                    <a:pt x="5055" y="13250"/>
                  </a:cubicBezTo>
                  <a:cubicBezTo>
                    <a:pt x="3079" y="13250"/>
                    <a:pt x="1068" y="12015"/>
                    <a:pt x="1067" y="12014"/>
                  </a:cubicBezTo>
                  <a:lnTo>
                    <a:pt x="1067" y="12014"/>
                  </a:lnTo>
                  <a:cubicBezTo>
                    <a:pt x="1067" y="12015"/>
                    <a:pt x="0" y="15928"/>
                    <a:pt x="2301" y="17589"/>
                  </a:cubicBezTo>
                  <a:cubicBezTo>
                    <a:pt x="2856" y="17989"/>
                    <a:pt x="3497" y="18141"/>
                    <a:pt x="4150" y="18141"/>
                  </a:cubicBezTo>
                  <a:cubicBezTo>
                    <a:pt x="5928" y="18141"/>
                    <a:pt x="7795" y="17014"/>
                    <a:pt x="8262" y="16713"/>
                  </a:cubicBezTo>
                  <a:lnTo>
                    <a:pt x="8262" y="16713"/>
                  </a:lnTo>
                  <a:cubicBezTo>
                    <a:pt x="8214" y="16751"/>
                    <a:pt x="8182" y="16789"/>
                    <a:pt x="8252" y="16789"/>
                  </a:cubicBezTo>
                  <a:cubicBezTo>
                    <a:pt x="8401" y="16789"/>
                    <a:pt x="9008" y="16617"/>
                    <a:pt x="10887" y="15904"/>
                  </a:cubicBezTo>
                  <a:cubicBezTo>
                    <a:pt x="14516" y="14505"/>
                    <a:pt x="13093" y="9833"/>
                    <a:pt x="13093" y="9832"/>
                  </a:cubicBezTo>
                  <a:lnTo>
                    <a:pt x="13093" y="9832"/>
                  </a:lnTo>
                  <a:cubicBezTo>
                    <a:pt x="12476" y="10947"/>
                    <a:pt x="10413" y="11374"/>
                    <a:pt x="10413" y="11374"/>
                  </a:cubicBezTo>
                  <a:cubicBezTo>
                    <a:pt x="10413" y="11374"/>
                    <a:pt x="12216" y="9856"/>
                    <a:pt x="12429" y="8528"/>
                  </a:cubicBezTo>
                  <a:cubicBezTo>
                    <a:pt x="12643" y="7223"/>
                    <a:pt x="10199" y="5136"/>
                    <a:pt x="10199" y="5136"/>
                  </a:cubicBezTo>
                  <a:lnTo>
                    <a:pt x="8412" y="7511"/>
                  </a:lnTo>
                  <a:lnTo>
                    <a:pt x="8412" y="7511"/>
                  </a:lnTo>
                  <a:cubicBezTo>
                    <a:pt x="8531" y="7350"/>
                    <a:pt x="9307" y="6256"/>
                    <a:pt x="9417" y="4899"/>
                  </a:cubicBezTo>
                  <a:cubicBezTo>
                    <a:pt x="9535" y="3452"/>
                    <a:pt x="8065" y="3072"/>
                    <a:pt x="8065" y="3072"/>
                  </a:cubicBezTo>
                  <a:cubicBezTo>
                    <a:pt x="8065" y="3072"/>
                    <a:pt x="7116" y="4993"/>
                    <a:pt x="7045" y="5136"/>
                  </a:cubicBezTo>
                  <a:cubicBezTo>
                    <a:pt x="7042" y="5140"/>
                    <a:pt x="7040" y="5142"/>
                    <a:pt x="7038" y="5142"/>
                  </a:cubicBezTo>
                  <a:cubicBezTo>
                    <a:pt x="6966" y="5142"/>
                    <a:pt x="7234" y="2835"/>
                    <a:pt x="7234" y="2835"/>
                  </a:cubicBezTo>
                  <a:cubicBezTo>
                    <a:pt x="4539" y="359"/>
                    <a:pt x="2251" y="0"/>
                    <a:pt x="1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8482406" y="3748650"/>
              <a:ext cx="104975" cy="975500"/>
            </a:xfrm>
            <a:custGeom>
              <a:avLst/>
              <a:gdLst/>
              <a:ahLst/>
              <a:cxnLst/>
              <a:rect l="l" t="t" r="r" b="b"/>
              <a:pathLst>
                <a:path w="4199" h="39020" extrusionOk="0">
                  <a:moveTo>
                    <a:pt x="356" y="1"/>
                  </a:moveTo>
                  <a:lnTo>
                    <a:pt x="71" y="96"/>
                  </a:lnTo>
                  <a:cubicBezTo>
                    <a:pt x="95" y="214"/>
                    <a:pt x="3487" y="10058"/>
                    <a:pt x="3700" y="14019"/>
                  </a:cubicBezTo>
                  <a:cubicBezTo>
                    <a:pt x="3890" y="17980"/>
                    <a:pt x="48" y="38735"/>
                    <a:pt x="0" y="38948"/>
                  </a:cubicBezTo>
                  <a:lnTo>
                    <a:pt x="285" y="39019"/>
                  </a:lnTo>
                  <a:cubicBezTo>
                    <a:pt x="451" y="38165"/>
                    <a:pt x="4199" y="18004"/>
                    <a:pt x="3985" y="13995"/>
                  </a:cubicBezTo>
                  <a:cubicBezTo>
                    <a:pt x="3795" y="10010"/>
                    <a:pt x="380" y="119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8169881" y="3933325"/>
              <a:ext cx="469075" cy="510975"/>
            </a:xfrm>
            <a:custGeom>
              <a:avLst/>
              <a:gdLst/>
              <a:ahLst/>
              <a:cxnLst/>
              <a:rect l="l" t="t" r="r" b="b"/>
              <a:pathLst>
                <a:path w="18763" h="20439" extrusionOk="0">
                  <a:moveTo>
                    <a:pt x="1864" y="1"/>
                  </a:moveTo>
                  <a:cubicBezTo>
                    <a:pt x="670" y="1"/>
                    <a:pt x="1" y="275"/>
                    <a:pt x="1" y="275"/>
                  </a:cubicBezTo>
                  <a:cubicBezTo>
                    <a:pt x="1946" y="1034"/>
                    <a:pt x="2278" y="4023"/>
                    <a:pt x="2278" y="4023"/>
                  </a:cubicBezTo>
                  <a:lnTo>
                    <a:pt x="4484" y="4900"/>
                  </a:lnTo>
                  <a:lnTo>
                    <a:pt x="2278" y="4900"/>
                  </a:lnTo>
                  <a:lnTo>
                    <a:pt x="2563" y="7415"/>
                  </a:lnTo>
                  <a:lnTo>
                    <a:pt x="7615" y="9455"/>
                  </a:lnTo>
                  <a:lnTo>
                    <a:pt x="2302" y="8269"/>
                  </a:lnTo>
                  <a:lnTo>
                    <a:pt x="2302" y="8269"/>
                  </a:lnTo>
                  <a:cubicBezTo>
                    <a:pt x="2302" y="8269"/>
                    <a:pt x="2065" y="10143"/>
                    <a:pt x="3132" y="11898"/>
                  </a:cubicBezTo>
                  <a:cubicBezTo>
                    <a:pt x="4176" y="13653"/>
                    <a:pt x="9489" y="13890"/>
                    <a:pt x="9489" y="13890"/>
                  </a:cubicBezTo>
                  <a:cubicBezTo>
                    <a:pt x="8674" y="14475"/>
                    <a:pt x="7668" y="14670"/>
                    <a:pt x="6687" y="14670"/>
                  </a:cubicBezTo>
                  <a:cubicBezTo>
                    <a:pt x="4727" y="14670"/>
                    <a:pt x="2871" y="13890"/>
                    <a:pt x="2871" y="13890"/>
                  </a:cubicBezTo>
                  <a:lnTo>
                    <a:pt x="2871" y="13890"/>
                  </a:lnTo>
                  <a:cubicBezTo>
                    <a:pt x="2871" y="13890"/>
                    <a:pt x="2373" y="18563"/>
                    <a:pt x="5314" y="20081"/>
                  </a:cubicBezTo>
                  <a:cubicBezTo>
                    <a:pt x="5807" y="20333"/>
                    <a:pt x="6327" y="20438"/>
                    <a:pt x="6852" y="20438"/>
                  </a:cubicBezTo>
                  <a:cubicBezTo>
                    <a:pt x="9087" y="20438"/>
                    <a:pt x="11399" y="18537"/>
                    <a:pt x="11982" y="18025"/>
                  </a:cubicBezTo>
                  <a:lnTo>
                    <a:pt x="11982" y="18025"/>
                  </a:lnTo>
                  <a:cubicBezTo>
                    <a:pt x="11952" y="18059"/>
                    <a:pt x="11938" y="18087"/>
                    <a:pt x="11974" y="18087"/>
                  </a:cubicBezTo>
                  <a:cubicBezTo>
                    <a:pt x="12089" y="18087"/>
                    <a:pt x="12700" y="17808"/>
                    <a:pt x="14849" y="16570"/>
                  </a:cubicBezTo>
                  <a:cubicBezTo>
                    <a:pt x="18763" y="14317"/>
                    <a:pt x="16297" y="9218"/>
                    <a:pt x="16296" y="9217"/>
                  </a:cubicBezTo>
                  <a:lnTo>
                    <a:pt x="16296" y="9217"/>
                  </a:lnTo>
                  <a:cubicBezTo>
                    <a:pt x="15798" y="10593"/>
                    <a:pt x="13474" y="11447"/>
                    <a:pt x="13474" y="11447"/>
                  </a:cubicBezTo>
                  <a:cubicBezTo>
                    <a:pt x="13474" y="11447"/>
                    <a:pt x="15300" y="9407"/>
                    <a:pt x="15300" y="7842"/>
                  </a:cubicBezTo>
                  <a:cubicBezTo>
                    <a:pt x="15300" y="6276"/>
                    <a:pt x="12122" y="4331"/>
                    <a:pt x="12122" y="4331"/>
                  </a:cubicBezTo>
                  <a:lnTo>
                    <a:pt x="10485" y="7415"/>
                  </a:lnTo>
                  <a:lnTo>
                    <a:pt x="10485" y="7415"/>
                  </a:lnTo>
                  <a:cubicBezTo>
                    <a:pt x="10488" y="7409"/>
                    <a:pt x="11291" y="5893"/>
                    <a:pt x="11173" y="4213"/>
                  </a:cubicBezTo>
                  <a:cubicBezTo>
                    <a:pt x="11054" y="2529"/>
                    <a:pt x="9299" y="2339"/>
                    <a:pt x="9299" y="2339"/>
                  </a:cubicBezTo>
                  <a:cubicBezTo>
                    <a:pt x="9299" y="2339"/>
                    <a:pt x="8564" y="4711"/>
                    <a:pt x="8493" y="4900"/>
                  </a:cubicBezTo>
                  <a:cubicBezTo>
                    <a:pt x="8490" y="4907"/>
                    <a:pt x="8488" y="4910"/>
                    <a:pt x="8486" y="4910"/>
                  </a:cubicBezTo>
                  <a:cubicBezTo>
                    <a:pt x="8414" y="4910"/>
                    <a:pt x="8303" y="2220"/>
                    <a:pt x="8303" y="2220"/>
                  </a:cubicBezTo>
                  <a:cubicBezTo>
                    <a:pt x="5553" y="409"/>
                    <a:pt x="3319" y="1"/>
                    <a:pt x="1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8410656" y="4070450"/>
              <a:ext cx="450675" cy="437800"/>
            </a:xfrm>
            <a:custGeom>
              <a:avLst/>
              <a:gdLst/>
              <a:ahLst/>
              <a:cxnLst/>
              <a:rect l="l" t="t" r="r" b="b"/>
              <a:pathLst>
                <a:path w="18027" h="17512" extrusionOk="0">
                  <a:moveTo>
                    <a:pt x="16204" y="1"/>
                  </a:moveTo>
                  <a:cubicBezTo>
                    <a:pt x="14804" y="1"/>
                    <a:pt x="12671" y="353"/>
                    <a:pt x="10057" y="1906"/>
                  </a:cubicBezTo>
                  <a:cubicBezTo>
                    <a:pt x="10057" y="1906"/>
                    <a:pt x="9924" y="4215"/>
                    <a:pt x="9872" y="4215"/>
                  </a:cubicBezTo>
                  <a:cubicBezTo>
                    <a:pt x="9871" y="4215"/>
                    <a:pt x="9869" y="4212"/>
                    <a:pt x="9867" y="4207"/>
                  </a:cubicBezTo>
                  <a:cubicBezTo>
                    <a:pt x="9796" y="4041"/>
                    <a:pt x="9085" y="2001"/>
                    <a:pt x="9085" y="2001"/>
                  </a:cubicBezTo>
                  <a:cubicBezTo>
                    <a:pt x="9085" y="2001"/>
                    <a:pt x="7401" y="2167"/>
                    <a:pt x="7282" y="3614"/>
                  </a:cubicBezTo>
                  <a:cubicBezTo>
                    <a:pt x="7166" y="5030"/>
                    <a:pt x="7913" y="6310"/>
                    <a:pt x="7945" y="6364"/>
                  </a:cubicBezTo>
                  <a:lnTo>
                    <a:pt x="7945" y="6364"/>
                  </a:lnTo>
                  <a:lnTo>
                    <a:pt x="6381" y="3732"/>
                  </a:lnTo>
                  <a:cubicBezTo>
                    <a:pt x="6381" y="3732"/>
                    <a:pt x="3321" y="5369"/>
                    <a:pt x="3321" y="6721"/>
                  </a:cubicBezTo>
                  <a:cubicBezTo>
                    <a:pt x="3321" y="8049"/>
                    <a:pt x="5076" y="9828"/>
                    <a:pt x="5076" y="9828"/>
                  </a:cubicBezTo>
                  <a:cubicBezTo>
                    <a:pt x="5076" y="9828"/>
                    <a:pt x="2846" y="9069"/>
                    <a:pt x="2372" y="7883"/>
                  </a:cubicBezTo>
                  <a:lnTo>
                    <a:pt x="2372" y="7883"/>
                  </a:lnTo>
                  <a:cubicBezTo>
                    <a:pt x="2372" y="7884"/>
                    <a:pt x="0" y="12272"/>
                    <a:pt x="3748" y="14193"/>
                  </a:cubicBezTo>
                  <a:cubicBezTo>
                    <a:pt x="5809" y="15256"/>
                    <a:pt x="6404" y="15497"/>
                    <a:pt x="6519" y="15497"/>
                  </a:cubicBezTo>
                  <a:cubicBezTo>
                    <a:pt x="6560" y="15497"/>
                    <a:pt x="6540" y="15467"/>
                    <a:pt x="6505" y="15432"/>
                  </a:cubicBezTo>
                  <a:lnTo>
                    <a:pt x="6505" y="15432"/>
                  </a:lnTo>
                  <a:cubicBezTo>
                    <a:pt x="7047" y="15860"/>
                    <a:pt x="9277" y="17511"/>
                    <a:pt x="11444" y="17511"/>
                  </a:cubicBezTo>
                  <a:cubicBezTo>
                    <a:pt x="11949" y="17511"/>
                    <a:pt x="12451" y="17421"/>
                    <a:pt x="12927" y="17205"/>
                  </a:cubicBezTo>
                  <a:cubicBezTo>
                    <a:pt x="15750" y="15901"/>
                    <a:pt x="15252" y="11892"/>
                    <a:pt x="15252" y="11892"/>
                  </a:cubicBezTo>
                  <a:lnTo>
                    <a:pt x="15252" y="11892"/>
                  </a:lnTo>
                  <a:cubicBezTo>
                    <a:pt x="15252" y="11892"/>
                    <a:pt x="13470" y="12567"/>
                    <a:pt x="11594" y="12567"/>
                  </a:cubicBezTo>
                  <a:cubicBezTo>
                    <a:pt x="10655" y="12567"/>
                    <a:pt x="9694" y="12398"/>
                    <a:pt x="8919" y="11892"/>
                  </a:cubicBezTo>
                  <a:cubicBezTo>
                    <a:pt x="8919" y="11892"/>
                    <a:pt x="13995" y="11678"/>
                    <a:pt x="15015" y="10184"/>
                  </a:cubicBezTo>
                  <a:cubicBezTo>
                    <a:pt x="16035" y="8690"/>
                    <a:pt x="15797" y="7101"/>
                    <a:pt x="15797" y="7101"/>
                  </a:cubicBezTo>
                  <a:lnTo>
                    <a:pt x="15797" y="7101"/>
                  </a:lnTo>
                  <a:lnTo>
                    <a:pt x="10698" y="8097"/>
                  </a:lnTo>
                  <a:lnTo>
                    <a:pt x="10698" y="8097"/>
                  </a:lnTo>
                  <a:lnTo>
                    <a:pt x="15560" y="6365"/>
                  </a:lnTo>
                  <a:lnTo>
                    <a:pt x="15821" y="4207"/>
                  </a:lnTo>
                  <a:lnTo>
                    <a:pt x="13710" y="4207"/>
                  </a:lnTo>
                  <a:lnTo>
                    <a:pt x="15821" y="3448"/>
                  </a:lnTo>
                  <a:cubicBezTo>
                    <a:pt x="15821" y="3448"/>
                    <a:pt x="16153" y="886"/>
                    <a:pt x="18027" y="246"/>
                  </a:cubicBezTo>
                  <a:cubicBezTo>
                    <a:pt x="18027" y="246"/>
                    <a:pt x="17370" y="1"/>
                    <a:pt x="16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8331781" y="4066500"/>
              <a:ext cx="217050" cy="667125"/>
            </a:xfrm>
            <a:custGeom>
              <a:avLst/>
              <a:gdLst/>
              <a:ahLst/>
              <a:cxnLst/>
              <a:rect l="l" t="t" r="r" b="b"/>
              <a:pathLst>
                <a:path w="8682" h="26685" extrusionOk="0">
                  <a:moveTo>
                    <a:pt x="214" y="0"/>
                  </a:moveTo>
                  <a:lnTo>
                    <a:pt x="0" y="214"/>
                  </a:lnTo>
                  <a:cubicBezTo>
                    <a:pt x="72" y="261"/>
                    <a:pt x="6073" y="6215"/>
                    <a:pt x="7211" y="15347"/>
                  </a:cubicBezTo>
                  <a:cubicBezTo>
                    <a:pt x="8373" y="24432"/>
                    <a:pt x="7662" y="26566"/>
                    <a:pt x="7662" y="26590"/>
                  </a:cubicBezTo>
                  <a:lnTo>
                    <a:pt x="7923" y="26685"/>
                  </a:lnTo>
                  <a:cubicBezTo>
                    <a:pt x="7970" y="26590"/>
                    <a:pt x="8682" y="24526"/>
                    <a:pt x="7519" y="15300"/>
                  </a:cubicBezTo>
                  <a:cubicBezTo>
                    <a:pt x="6334" y="6073"/>
                    <a:pt x="285" y="48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8466981" y="4186275"/>
              <a:ext cx="258575" cy="539050"/>
            </a:xfrm>
            <a:custGeom>
              <a:avLst/>
              <a:gdLst/>
              <a:ahLst/>
              <a:cxnLst/>
              <a:rect l="l" t="t" r="r" b="b"/>
              <a:pathLst>
                <a:path w="10343" h="21562" extrusionOk="0">
                  <a:moveTo>
                    <a:pt x="10152" y="1"/>
                  </a:moveTo>
                  <a:cubicBezTo>
                    <a:pt x="10034" y="96"/>
                    <a:pt x="0" y="10390"/>
                    <a:pt x="736" y="21562"/>
                  </a:cubicBezTo>
                  <a:lnTo>
                    <a:pt x="1020" y="21538"/>
                  </a:lnTo>
                  <a:cubicBezTo>
                    <a:pt x="285" y="10509"/>
                    <a:pt x="10247" y="309"/>
                    <a:pt x="10342" y="214"/>
                  </a:cubicBezTo>
                  <a:lnTo>
                    <a:pt x="10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8332381" y="4540300"/>
              <a:ext cx="359375" cy="287025"/>
            </a:xfrm>
            <a:custGeom>
              <a:avLst/>
              <a:gdLst/>
              <a:ahLst/>
              <a:cxnLst/>
              <a:rect l="l" t="t" r="r" b="b"/>
              <a:pathLst>
                <a:path w="14375" h="11481" extrusionOk="0">
                  <a:moveTo>
                    <a:pt x="7187" y="0"/>
                  </a:moveTo>
                  <a:cubicBezTo>
                    <a:pt x="3226" y="0"/>
                    <a:pt x="0" y="309"/>
                    <a:pt x="0" y="4270"/>
                  </a:cubicBezTo>
                  <a:cubicBezTo>
                    <a:pt x="0" y="8255"/>
                    <a:pt x="3226" y="11481"/>
                    <a:pt x="7187" y="11481"/>
                  </a:cubicBezTo>
                  <a:cubicBezTo>
                    <a:pt x="11172" y="11481"/>
                    <a:pt x="14374" y="8255"/>
                    <a:pt x="14374" y="4270"/>
                  </a:cubicBezTo>
                  <a:cubicBezTo>
                    <a:pt x="14374" y="309"/>
                    <a:pt x="11172" y="0"/>
                    <a:pt x="7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2" name="Google Shape;272;p18"/>
          <p:cNvGrpSpPr/>
          <p:nvPr/>
        </p:nvGrpSpPr>
        <p:grpSpPr>
          <a:xfrm>
            <a:off x="245685" y="5347835"/>
            <a:ext cx="973768" cy="1095504"/>
            <a:chOff x="2232900" y="4143125"/>
            <a:chExt cx="1013075" cy="1139725"/>
          </a:xfrm>
        </p:grpSpPr>
        <p:sp>
          <p:nvSpPr>
            <p:cNvPr id="273" name="Google Shape;273;p18"/>
            <p:cNvSpPr/>
            <p:nvPr/>
          </p:nvSpPr>
          <p:spPr>
            <a:xfrm>
              <a:off x="2775575" y="4379400"/>
              <a:ext cx="470400" cy="373425"/>
            </a:xfrm>
            <a:custGeom>
              <a:avLst/>
              <a:gdLst/>
              <a:ahLst/>
              <a:cxnLst/>
              <a:rect l="l" t="t" r="r" b="b"/>
              <a:pathLst>
                <a:path w="18816" h="14937" extrusionOk="0">
                  <a:moveTo>
                    <a:pt x="14935" y="1"/>
                  </a:moveTo>
                  <a:cubicBezTo>
                    <a:pt x="13898" y="1"/>
                    <a:pt x="12744" y="159"/>
                    <a:pt x="11617" y="542"/>
                  </a:cubicBezTo>
                  <a:cubicBezTo>
                    <a:pt x="9044" y="1417"/>
                    <a:pt x="8475" y="2293"/>
                    <a:pt x="7965" y="2293"/>
                  </a:cubicBezTo>
                  <a:cubicBezTo>
                    <a:pt x="7775" y="2293"/>
                    <a:pt x="7594" y="2172"/>
                    <a:pt x="7321" y="1886"/>
                  </a:cubicBezTo>
                  <a:cubicBezTo>
                    <a:pt x="7167" y="1721"/>
                    <a:pt x="7021" y="1646"/>
                    <a:pt x="6881" y="1646"/>
                  </a:cubicBezTo>
                  <a:cubicBezTo>
                    <a:pt x="6105" y="1646"/>
                    <a:pt x="5483" y="3936"/>
                    <a:pt x="4345" y="5847"/>
                  </a:cubicBezTo>
                  <a:cubicBezTo>
                    <a:pt x="3749" y="6876"/>
                    <a:pt x="3373" y="7005"/>
                    <a:pt x="3012" y="7005"/>
                  </a:cubicBezTo>
                  <a:cubicBezTo>
                    <a:pt x="2890" y="7005"/>
                    <a:pt x="2771" y="6991"/>
                    <a:pt x="2645" y="6991"/>
                  </a:cubicBezTo>
                  <a:cubicBezTo>
                    <a:pt x="2316" y="6991"/>
                    <a:pt x="1945" y="7091"/>
                    <a:pt x="1392" y="7815"/>
                  </a:cubicBezTo>
                  <a:cubicBezTo>
                    <a:pt x="0" y="9639"/>
                    <a:pt x="4032" y="14439"/>
                    <a:pt x="4032" y="14439"/>
                  </a:cubicBezTo>
                  <a:cubicBezTo>
                    <a:pt x="4889" y="14788"/>
                    <a:pt x="5808" y="14936"/>
                    <a:pt x="6735" y="14936"/>
                  </a:cubicBezTo>
                  <a:cubicBezTo>
                    <a:pt x="10719" y="14936"/>
                    <a:pt x="14870" y="12210"/>
                    <a:pt x="15026" y="10983"/>
                  </a:cubicBezTo>
                  <a:cubicBezTo>
                    <a:pt x="15218" y="9447"/>
                    <a:pt x="12625" y="9327"/>
                    <a:pt x="14834" y="8007"/>
                  </a:cubicBezTo>
                  <a:cubicBezTo>
                    <a:pt x="17042" y="6687"/>
                    <a:pt x="17114" y="5486"/>
                    <a:pt x="16490" y="3902"/>
                  </a:cubicBezTo>
                  <a:cubicBezTo>
                    <a:pt x="15842" y="2342"/>
                    <a:pt x="18194" y="2630"/>
                    <a:pt x="18554" y="1502"/>
                  </a:cubicBezTo>
                  <a:cubicBezTo>
                    <a:pt x="18815" y="718"/>
                    <a:pt x="17142" y="1"/>
                    <a:pt x="14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2394225" y="4297900"/>
              <a:ext cx="424575" cy="398300"/>
            </a:xfrm>
            <a:custGeom>
              <a:avLst/>
              <a:gdLst/>
              <a:ahLst/>
              <a:cxnLst/>
              <a:rect l="l" t="t" r="r" b="b"/>
              <a:pathLst>
                <a:path w="16983" h="15932" extrusionOk="0">
                  <a:moveTo>
                    <a:pt x="2310" y="1"/>
                  </a:moveTo>
                  <a:cubicBezTo>
                    <a:pt x="938" y="1"/>
                    <a:pt x="0" y="367"/>
                    <a:pt x="84" y="946"/>
                  </a:cubicBezTo>
                  <a:cubicBezTo>
                    <a:pt x="277" y="2074"/>
                    <a:pt x="2629" y="2218"/>
                    <a:pt x="1741" y="3586"/>
                  </a:cubicBezTo>
                  <a:cubicBezTo>
                    <a:pt x="853" y="4978"/>
                    <a:pt x="709" y="6130"/>
                    <a:pt x="2677" y="7786"/>
                  </a:cubicBezTo>
                  <a:cubicBezTo>
                    <a:pt x="4621" y="9419"/>
                    <a:pt x="2053" y="9083"/>
                    <a:pt x="1981" y="10571"/>
                  </a:cubicBezTo>
                  <a:cubicBezTo>
                    <a:pt x="1915" y="11923"/>
                    <a:pt x="6468" y="15931"/>
                    <a:pt x="10902" y="15931"/>
                  </a:cubicBezTo>
                  <a:cubicBezTo>
                    <a:pt x="11347" y="15931"/>
                    <a:pt x="11792" y="15891"/>
                    <a:pt x="12230" y="15803"/>
                  </a:cubicBezTo>
                  <a:cubicBezTo>
                    <a:pt x="12230" y="15803"/>
                    <a:pt x="16982" y="11915"/>
                    <a:pt x="15926" y="9947"/>
                  </a:cubicBezTo>
                  <a:cubicBezTo>
                    <a:pt x="14894" y="7954"/>
                    <a:pt x="14270" y="9947"/>
                    <a:pt x="13358" y="7570"/>
                  </a:cubicBezTo>
                  <a:cubicBezTo>
                    <a:pt x="12539" y="5471"/>
                    <a:pt x="12326" y="3096"/>
                    <a:pt x="11499" y="3096"/>
                  </a:cubicBezTo>
                  <a:cubicBezTo>
                    <a:pt x="11380" y="3096"/>
                    <a:pt x="11249" y="3145"/>
                    <a:pt x="11102" y="3250"/>
                  </a:cubicBezTo>
                  <a:cubicBezTo>
                    <a:pt x="10823" y="3449"/>
                    <a:pt x="10636" y="3540"/>
                    <a:pt x="10470" y="3540"/>
                  </a:cubicBezTo>
                  <a:cubicBezTo>
                    <a:pt x="9932" y="3540"/>
                    <a:pt x="9604" y="2590"/>
                    <a:pt x="7093" y="1234"/>
                  </a:cubicBezTo>
                  <a:cubicBezTo>
                    <a:pt x="5456" y="361"/>
                    <a:pt x="3670" y="1"/>
                    <a:pt x="2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2642950" y="4143125"/>
              <a:ext cx="358275" cy="473050"/>
            </a:xfrm>
            <a:custGeom>
              <a:avLst/>
              <a:gdLst/>
              <a:ahLst/>
              <a:cxnLst/>
              <a:rect l="l" t="t" r="r" b="b"/>
              <a:pathLst>
                <a:path w="14331" h="18922" extrusionOk="0">
                  <a:moveTo>
                    <a:pt x="11246" y="0"/>
                  </a:moveTo>
                  <a:cubicBezTo>
                    <a:pt x="9917" y="0"/>
                    <a:pt x="7442" y="1072"/>
                    <a:pt x="5641" y="3080"/>
                  </a:cubicBezTo>
                  <a:cubicBezTo>
                    <a:pt x="3554" y="5430"/>
                    <a:pt x="3793" y="6447"/>
                    <a:pt x="3081" y="6447"/>
                  </a:cubicBezTo>
                  <a:cubicBezTo>
                    <a:pt x="2950" y="6447"/>
                    <a:pt x="2786" y="6412"/>
                    <a:pt x="2569" y="6345"/>
                  </a:cubicBezTo>
                  <a:cubicBezTo>
                    <a:pt x="2469" y="6314"/>
                    <a:pt x="2379" y="6299"/>
                    <a:pt x="2301" y="6299"/>
                  </a:cubicBezTo>
                  <a:cubicBezTo>
                    <a:pt x="1264" y="6299"/>
                    <a:pt x="1965" y="8834"/>
                    <a:pt x="1921" y="11265"/>
                  </a:cubicBezTo>
                  <a:cubicBezTo>
                    <a:pt x="1897" y="13905"/>
                    <a:pt x="625" y="12153"/>
                    <a:pt x="313" y="14433"/>
                  </a:cubicBezTo>
                  <a:cubicBezTo>
                    <a:pt x="1" y="16714"/>
                    <a:pt x="5881" y="18922"/>
                    <a:pt x="5881" y="18922"/>
                  </a:cubicBezTo>
                  <a:cubicBezTo>
                    <a:pt x="10730" y="18274"/>
                    <a:pt x="14330" y="11889"/>
                    <a:pt x="13754" y="10473"/>
                  </a:cubicBezTo>
                  <a:cubicBezTo>
                    <a:pt x="13154" y="9081"/>
                    <a:pt x="10850" y="10233"/>
                    <a:pt x="12122" y="8001"/>
                  </a:cubicBezTo>
                  <a:cubicBezTo>
                    <a:pt x="13394" y="5745"/>
                    <a:pt x="12866" y="4664"/>
                    <a:pt x="11546" y="3608"/>
                  </a:cubicBezTo>
                  <a:cubicBezTo>
                    <a:pt x="10226" y="2576"/>
                    <a:pt x="12386" y="1664"/>
                    <a:pt x="12170" y="488"/>
                  </a:cubicBezTo>
                  <a:cubicBezTo>
                    <a:pt x="12103" y="160"/>
                    <a:pt x="11760" y="0"/>
                    <a:pt x="11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2232900" y="4546275"/>
              <a:ext cx="515075" cy="388775"/>
            </a:xfrm>
            <a:custGeom>
              <a:avLst/>
              <a:gdLst/>
              <a:ahLst/>
              <a:cxnLst/>
              <a:rect l="l" t="t" r="r" b="b"/>
              <a:pathLst>
                <a:path w="20603" h="15551" extrusionOk="0">
                  <a:moveTo>
                    <a:pt x="5593" y="0"/>
                  </a:moveTo>
                  <a:cubicBezTo>
                    <a:pt x="2500" y="0"/>
                    <a:pt x="0" y="1548"/>
                    <a:pt x="537" y="2580"/>
                  </a:cubicBezTo>
                  <a:cubicBezTo>
                    <a:pt x="1161" y="3780"/>
                    <a:pt x="3393" y="2988"/>
                    <a:pt x="3129" y="4884"/>
                  </a:cubicBezTo>
                  <a:cubicBezTo>
                    <a:pt x="2889" y="6780"/>
                    <a:pt x="3225" y="8124"/>
                    <a:pt x="5697" y="9181"/>
                  </a:cubicBezTo>
                  <a:cubicBezTo>
                    <a:pt x="8170" y="10237"/>
                    <a:pt x="5649" y="10885"/>
                    <a:pt x="6177" y="12565"/>
                  </a:cubicBezTo>
                  <a:cubicBezTo>
                    <a:pt x="6561" y="13733"/>
                    <a:pt x="10053" y="15550"/>
                    <a:pt x="13501" y="15550"/>
                  </a:cubicBezTo>
                  <a:cubicBezTo>
                    <a:pt x="15013" y="15550"/>
                    <a:pt x="16517" y="15201"/>
                    <a:pt x="17747" y="14293"/>
                  </a:cubicBezTo>
                  <a:cubicBezTo>
                    <a:pt x="17747" y="14293"/>
                    <a:pt x="20603" y="8076"/>
                    <a:pt x="18827" y="6276"/>
                  </a:cubicBezTo>
                  <a:cubicBezTo>
                    <a:pt x="18270" y="5720"/>
                    <a:pt x="17912" y="5580"/>
                    <a:pt x="17626" y="5580"/>
                  </a:cubicBezTo>
                  <a:cubicBezTo>
                    <a:pt x="17338" y="5580"/>
                    <a:pt x="17124" y="5721"/>
                    <a:pt x="16855" y="5721"/>
                  </a:cubicBezTo>
                  <a:cubicBezTo>
                    <a:pt x="16538" y="5721"/>
                    <a:pt x="16145" y="5525"/>
                    <a:pt x="15466" y="4668"/>
                  </a:cubicBezTo>
                  <a:cubicBezTo>
                    <a:pt x="13964" y="2771"/>
                    <a:pt x="12853" y="401"/>
                    <a:pt x="12092" y="401"/>
                  </a:cubicBezTo>
                  <a:cubicBezTo>
                    <a:pt x="11928" y="401"/>
                    <a:pt x="11781" y="510"/>
                    <a:pt x="11650" y="756"/>
                  </a:cubicBezTo>
                  <a:cubicBezTo>
                    <a:pt x="11416" y="1202"/>
                    <a:pt x="11253" y="1369"/>
                    <a:pt x="11023" y="1369"/>
                  </a:cubicBezTo>
                  <a:cubicBezTo>
                    <a:pt x="10522" y="1369"/>
                    <a:pt x="9703" y="576"/>
                    <a:pt x="7138" y="132"/>
                  </a:cubicBezTo>
                  <a:cubicBezTo>
                    <a:pt x="6614" y="41"/>
                    <a:pt x="6096" y="0"/>
                    <a:pt x="5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2732950" y="4440950"/>
              <a:ext cx="420075" cy="698500"/>
            </a:xfrm>
            <a:custGeom>
              <a:avLst/>
              <a:gdLst/>
              <a:ahLst/>
              <a:cxnLst/>
              <a:rect l="l" t="t" r="r" b="b"/>
              <a:pathLst>
                <a:path w="16803" h="27940" extrusionOk="0">
                  <a:moveTo>
                    <a:pt x="16659" y="0"/>
                  </a:moveTo>
                  <a:cubicBezTo>
                    <a:pt x="5401" y="5377"/>
                    <a:pt x="841" y="24027"/>
                    <a:pt x="25" y="27723"/>
                  </a:cubicBezTo>
                  <a:cubicBezTo>
                    <a:pt x="25" y="27795"/>
                    <a:pt x="1" y="27843"/>
                    <a:pt x="1" y="27867"/>
                  </a:cubicBezTo>
                  <a:lnTo>
                    <a:pt x="289" y="27939"/>
                  </a:lnTo>
                  <a:cubicBezTo>
                    <a:pt x="289" y="27915"/>
                    <a:pt x="313" y="27867"/>
                    <a:pt x="337" y="27795"/>
                  </a:cubicBezTo>
                  <a:cubicBezTo>
                    <a:pt x="1129" y="24123"/>
                    <a:pt x="5665" y="5593"/>
                    <a:pt x="16803" y="264"/>
                  </a:cubicBezTo>
                  <a:lnTo>
                    <a:pt x="16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2750350" y="4267525"/>
              <a:ext cx="126650" cy="882125"/>
            </a:xfrm>
            <a:custGeom>
              <a:avLst/>
              <a:gdLst/>
              <a:ahLst/>
              <a:cxnLst/>
              <a:rect l="l" t="t" r="r" b="b"/>
              <a:pathLst>
                <a:path w="5066" h="35285" extrusionOk="0">
                  <a:moveTo>
                    <a:pt x="4801" y="0"/>
                  </a:moveTo>
                  <a:cubicBezTo>
                    <a:pt x="1" y="9001"/>
                    <a:pt x="1" y="35020"/>
                    <a:pt x="1" y="35284"/>
                  </a:cubicBezTo>
                  <a:lnTo>
                    <a:pt x="313" y="35284"/>
                  </a:lnTo>
                  <a:cubicBezTo>
                    <a:pt x="313" y="35020"/>
                    <a:pt x="313" y="9073"/>
                    <a:pt x="5065" y="120"/>
                  </a:cubicBezTo>
                  <a:lnTo>
                    <a:pt x="4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2533150" y="4427750"/>
              <a:ext cx="223825" cy="682875"/>
            </a:xfrm>
            <a:custGeom>
              <a:avLst/>
              <a:gdLst/>
              <a:ahLst/>
              <a:cxnLst/>
              <a:rect l="l" t="t" r="r" b="b"/>
              <a:pathLst>
                <a:path w="8953" h="27315" extrusionOk="0">
                  <a:moveTo>
                    <a:pt x="192" y="0"/>
                  </a:moveTo>
                  <a:lnTo>
                    <a:pt x="0" y="240"/>
                  </a:lnTo>
                  <a:cubicBezTo>
                    <a:pt x="5977" y="5113"/>
                    <a:pt x="8641" y="14234"/>
                    <a:pt x="7657" y="26595"/>
                  </a:cubicBezTo>
                  <a:cubicBezTo>
                    <a:pt x="7633" y="27051"/>
                    <a:pt x="7609" y="27243"/>
                    <a:pt x="7633" y="27315"/>
                  </a:cubicBezTo>
                  <a:lnTo>
                    <a:pt x="7921" y="27291"/>
                  </a:lnTo>
                  <a:cubicBezTo>
                    <a:pt x="7921" y="27243"/>
                    <a:pt x="7945" y="26979"/>
                    <a:pt x="7969" y="26619"/>
                  </a:cubicBezTo>
                  <a:cubicBezTo>
                    <a:pt x="8953" y="14138"/>
                    <a:pt x="6265" y="4945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2575150" y="4767975"/>
              <a:ext cx="151825" cy="331250"/>
            </a:xfrm>
            <a:custGeom>
              <a:avLst/>
              <a:gdLst/>
              <a:ahLst/>
              <a:cxnLst/>
              <a:rect l="l" t="t" r="r" b="b"/>
              <a:pathLst>
                <a:path w="6073" h="13250" extrusionOk="0">
                  <a:moveTo>
                    <a:pt x="192" y="1"/>
                  </a:moveTo>
                  <a:lnTo>
                    <a:pt x="0" y="241"/>
                  </a:lnTo>
                  <a:cubicBezTo>
                    <a:pt x="1992" y="1777"/>
                    <a:pt x="4585" y="5209"/>
                    <a:pt x="5713" y="12818"/>
                  </a:cubicBezTo>
                  <a:cubicBezTo>
                    <a:pt x="5761" y="13082"/>
                    <a:pt x="5785" y="13178"/>
                    <a:pt x="5785" y="13250"/>
                  </a:cubicBezTo>
                  <a:lnTo>
                    <a:pt x="6073" y="13154"/>
                  </a:lnTo>
                  <a:cubicBezTo>
                    <a:pt x="6073" y="13130"/>
                    <a:pt x="6049" y="12986"/>
                    <a:pt x="6025" y="12794"/>
                  </a:cubicBezTo>
                  <a:cubicBezTo>
                    <a:pt x="4873" y="5065"/>
                    <a:pt x="2208" y="156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2464125" y="4999000"/>
              <a:ext cx="538900" cy="283850"/>
            </a:xfrm>
            <a:custGeom>
              <a:avLst/>
              <a:gdLst/>
              <a:ahLst/>
              <a:cxnLst/>
              <a:rect l="l" t="t" r="r" b="b"/>
              <a:pathLst>
                <a:path w="21556" h="11354" extrusionOk="0">
                  <a:moveTo>
                    <a:pt x="1" y="0"/>
                  </a:moveTo>
                  <a:cubicBezTo>
                    <a:pt x="577" y="6361"/>
                    <a:pt x="5185" y="11354"/>
                    <a:pt x="10778" y="11354"/>
                  </a:cubicBezTo>
                  <a:cubicBezTo>
                    <a:pt x="16394" y="11354"/>
                    <a:pt x="21003" y="6361"/>
                    <a:pt x="215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17389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2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3" name="Google Shape;283;p19"/>
          <p:cNvCxnSpPr/>
          <p:nvPr/>
        </p:nvCxnSpPr>
        <p:spPr>
          <a:xfrm>
            <a:off x="302400" y="421567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19"/>
          <p:cNvCxnSpPr/>
          <p:nvPr/>
        </p:nvCxnSpPr>
        <p:spPr>
          <a:xfrm>
            <a:off x="302400" y="6436433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19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486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9"/>
          <p:cNvSpPr txBox="1">
            <a:spLocks noGrp="1"/>
          </p:cNvSpPr>
          <p:nvPr>
            <p:ph type="subTitle" idx="1"/>
          </p:nvPr>
        </p:nvSpPr>
        <p:spPr>
          <a:xfrm>
            <a:off x="950800" y="1584400"/>
            <a:ext cx="4867200" cy="8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19"/>
          <p:cNvSpPr>
            <a:spLocks noGrp="1"/>
          </p:cNvSpPr>
          <p:nvPr>
            <p:ph type="pic" idx="2"/>
          </p:nvPr>
        </p:nvSpPr>
        <p:spPr>
          <a:xfrm>
            <a:off x="950800" y="2846700"/>
            <a:ext cx="4969600" cy="3292000"/>
          </a:xfrm>
          <a:prstGeom prst="rect">
            <a:avLst/>
          </a:prstGeom>
          <a:noFill/>
          <a:ln>
            <a:noFill/>
          </a:ln>
        </p:spPr>
      </p:sp>
      <p:sp>
        <p:nvSpPr>
          <p:cNvPr id="288" name="Google Shape;288;p19"/>
          <p:cNvSpPr>
            <a:spLocks noGrp="1"/>
          </p:cNvSpPr>
          <p:nvPr>
            <p:ph type="pic" idx="3"/>
          </p:nvPr>
        </p:nvSpPr>
        <p:spPr>
          <a:xfrm>
            <a:off x="6271667" y="719200"/>
            <a:ext cx="4969600" cy="266040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19"/>
          <p:cNvSpPr>
            <a:spLocks noGrp="1"/>
          </p:cNvSpPr>
          <p:nvPr>
            <p:ph type="pic" idx="4"/>
          </p:nvPr>
        </p:nvSpPr>
        <p:spPr>
          <a:xfrm>
            <a:off x="6271600" y="3754000"/>
            <a:ext cx="4969600" cy="2384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053295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chemeClr val="dk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" name="Google Shape;291;p20"/>
          <p:cNvCxnSpPr/>
          <p:nvPr/>
        </p:nvCxnSpPr>
        <p:spPr>
          <a:xfrm>
            <a:off x="302400" y="421567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20"/>
          <p:cNvCxnSpPr/>
          <p:nvPr/>
        </p:nvCxnSpPr>
        <p:spPr>
          <a:xfrm>
            <a:off x="302400" y="6436433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0"/>
          <p:cNvSpPr txBox="1">
            <a:spLocks noGrp="1"/>
          </p:cNvSpPr>
          <p:nvPr>
            <p:ph type="title"/>
          </p:nvPr>
        </p:nvSpPr>
        <p:spPr>
          <a:xfrm>
            <a:off x="950800" y="711992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0"/>
          <p:cNvSpPr txBox="1">
            <a:spLocks noGrp="1"/>
          </p:cNvSpPr>
          <p:nvPr>
            <p:ph type="body" idx="1"/>
          </p:nvPr>
        </p:nvSpPr>
        <p:spPr>
          <a:xfrm>
            <a:off x="950800" y="1574752"/>
            <a:ext cx="10290400" cy="17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1838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6283133" y="2868433"/>
            <a:ext cx="4958400" cy="19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9833000" y="1611415"/>
            <a:ext cx="1408000" cy="11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r>
              <a:t>xx%</a:t>
            </a:r>
          </a:p>
        </p:txBody>
      </p:sp>
      <p:cxnSp>
        <p:nvCxnSpPr>
          <p:cNvPr id="26" name="Google Shape;26;p3"/>
          <p:cNvCxnSpPr/>
          <p:nvPr/>
        </p:nvCxnSpPr>
        <p:spPr>
          <a:xfrm>
            <a:off x="302400" y="421567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3"/>
          <p:cNvCxnSpPr/>
          <p:nvPr/>
        </p:nvCxnSpPr>
        <p:spPr>
          <a:xfrm>
            <a:off x="302400" y="6436433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" name="Google Shape;28;p3"/>
          <p:cNvGrpSpPr/>
          <p:nvPr/>
        </p:nvGrpSpPr>
        <p:grpSpPr>
          <a:xfrm>
            <a:off x="11026593" y="5347835"/>
            <a:ext cx="973768" cy="1095504"/>
            <a:chOff x="2232900" y="4143125"/>
            <a:chExt cx="1013075" cy="1139725"/>
          </a:xfrm>
        </p:grpSpPr>
        <p:sp>
          <p:nvSpPr>
            <p:cNvPr id="29" name="Google Shape;29;p3"/>
            <p:cNvSpPr/>
            <p:nvPr/>
          </p:nvSpPr>
          <p:spPr>
            <a:xfrm>
              <a:off x="2775575" y="4379400"/>
              <a:ext cx="470400" cy="373425"/>
            </a:xfrm>
            <a:custGeom>
              <a:avLst/>
              <a:gdLst/>
              <a:ahLst/>
              <a:cxnLst/>
              <a:rect l="l" t="t" r="r" b="b"/>
              <a:pathLst>
                <a:path w="18816" h="14937" extrusionOk="0">
                  <a:moveTo>
                    <a:pt x="14935" y="1"/>
                  </a:moveTo>
                  <a:cubicBezTo>
                    <a:pt x="13898" y="1"/>
                    <a:pt x="12744" y="159"/>
                    <a:pt x="11617" y="542"/>
                  </a:cubicBezTo>
                  <a:cubicBezTo>
                    <a:pt x="9044" y="1417"/>
                    <a:pt x="8475" y="2293"/>
                    <a:pt x="7965" y="2293"/>
                  </a:cubicBezTo>
                  <a:cubicBezTo>
                    <a:pt x="7775" y="2293"/>
                    <a:pt x="7594" y="2172"/>
                    <a:pt x="7321" y="1886"/>
                  </a:cubicBezTo>
                  <a:cubicBezTo>
                    <a:pt x="7167" y="1721"/>
                    <a:pt x="7021" y="1646"/>
                    <a:pt x="6881" y="1646"/>
                  </a:cubicBezTo>
                  <a:cubicBezTo>
                    <a:pt x="6105" y="1646"/>
                    <a:pt x="5483" y="3936"/>
                    <a:pt x="4345" y="5847"/>
                  </a:cubicBezTo>
                  <a:cubicBezTo>
                    <a:pt x="3749" y="6876"/>
                    <a:pt x="3373" y="7005"/>
                    <a:pt x="3012" y="7005"/>
                  </a:cubicBezTo>
                  <a:cubicBezTo>
                    <a:pt x="2890" y="7005"/>
                    <a:pt x="2771" y="6991"/>
                    <a:pt x="2645" y="6991"/>
                  </a:cubicBezTo>
                  <a:cubicBezTo>
                    <a:pt x="2316" y="6991"/>
                    <a:pt x="1945" y="7091"/>
                    <a:pt x="1392" y="7815"/>
                  </a:cubicBezTo>
                  <a:cubicBezTo>
                    <a:pt x="0" y="9639"/>
                    <a:pt x="4032" y="14439"/>
                    <a:pt x="4032" y="14439"/>
                  </a:cubicBezTo>
                  <a:cubicBezTo>
                    <a:pt x="4889" y="14788"/>
                    <a:pt x="5808" y="14936"/>
                    <a:pt x="6735" y="14936"/>
                  </a:cubicBezTo>
                  <a:cubicBezTo>
                    <a:pt x="10719" y="14936"/>
                    <a:pt x="14870" y="12210"/>
                    <a:pt x="15026" y="10983"/>
                  </a:cubicBezTo>
                  <a:cubicBezTo>
                    <a:pt x="15218" y="9447"/>
                    <a:pt x="12625" y="9327"/>
                    <a:pt x="14834" y="8007"/>
                  </a:cubicBezTo>
                  <a:cubicBezTo>
                    <a:pt x="17042" y="6687"/>
                    <a:pt x="17114" y="5486"/>
                    <a:pt x="16490" y="3902"/>
                  </a:cubicBezTo>
                  <a:cubicBezTo>
                    <a:pt x="15842" y="2342"/>
                    <a:pt x="18194" y="2630"/>
                    <a:pt x="18554" y="1502"/>
                  </a:cubicBezTo>
                  <a:cubicBezTo>
                    <a:pt x="18815" y="718"/>
                    <a:pt x="17142" y="1"/>
                    <a:pt x="14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394225" y="4297900"/>
              <a:ext cx="424575" cy="398300"/>
            </a:xfrm>
            <a:custGeom>
              <a:avLst/>
              <a:gdLst/>
              <a:ahLst/>
              <a:cxnLst/>
              <a:rect l="l" t="t" r="r" b="b"/>
              <a:pathLst>
                <a:path w="16983" h="15932" extrusionOk="0">
                  <a:moveTo>
                    <a:pt x="2310" y="1"/>
                  </a:moveTo>
                  <a:cubicBezTo>
                    <a:pt x="938" y="1"/>
                    <a:pt x="0" y="367"/>
                    <a:pt x="84" y="946"/>
                  </a:cubicBezTo>
                  <a:cubicBezTo>
                    <a:pt x="277" y="2074"/>
                    <a:pt x="2629" y="2218"/>
                    <a:pt x="1741" y="3586"/>
                  </a:cubicBezTo>
                  <a:cubicBezTo>
                    <a:pt x="853" y="4978"/>
                    <a:pt x="709" y="6130"/>
                    <a:pt x="2677" y="7786"/>
                  </a:cubicBezTo>
                  <a:cubicBezTo>
                    <a:pt x="4621" y="9419"/>
                    <a:pt x="2053" y="9083"/>
                    <a:pt x="1981" y="10571"/>
                  </a:cubicBezTo>
                  <a:cubicBezTo>
                    <a:pt x="1915" y="11923"/>
                    <a:pt x="6468" y="15931"/>
                    <a:pt x="10902" y="15931"/>
                  </a:cubicBezTo>
                  <a:cubicBezTo>
                    <a:pt x="11347" y="15931"/>
                    <a:pt x="11792" y="15891"/>
                    <a:pt x="12230" y="15803"/>
                  </a:cubicBezTo>
                  <a:cubicBezTo>
                    <a:pt x="12230" y="15803"/>
                    <a:pt x="16982" y="11915"/>
                    <a:pt x="15926" y="9947"/>
                  </a:cubicBezTo>
                  <a:cubicBezTo>
                    <a:pt x="14894" y="7954"/>
                    <a:pt x="14270" y="9947"/>
                    <a:pt x="13358" y="7570"/>
                  </a:cubicBezTo>
                  <a:cubicBezTo>
                    <a:pt x="12539" y="5471"/>
                    <a:pt x="12326" y="3096"/>
                    <a:pt x="11499" y="3096"/>
                  </a:cubicBezTo>
                  <a:cubicBezTo>
                    <a:pt x="11380" y="3096"/>
                    <a:pt x="11249" y="3145"/>
                    <a:pt x="11102" y="3250"/>
                  </a:cubicBezTo>
                  <a:cubicBezTo>
                    <a:pt x="10823" y="3449"/>
                    <a:pt x="10636" y="3540"/>
                    <a:pt x="10470" y="3540"/>
                  </a:cubicBezTo>
                  <a:cubicBezTo>
                    <a:pt x="9932" y="3540"/>
                    <a:pt x="9604" y="2590"/>
                    <a:pt x="7093" y="1234"/>
                  </a:cubicBezTo>
                  <a:cubicBezTo>
                    <a:pt x="5456" y="361"/>
                    <a:pt x="3670" y="1"/>
                    <a:pt x="2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2642950" y="4143125"/>
              <a:ext cx="358275" cy="473050"/>
            </a:xfrm>
            <a:custGeom>
              <a:avLst/>
              <a:gdLst/>
              <a:ahLst/>
              <a:cxnLst/>
              <a:rect l="l" t="t" r="r" b="b"/>
              <a:pathLst>
                <a:path w="14331" h="18922" extrusionOk="0">
                  <a:moveTo>
                    <a:pt x="11246" y="0"/>
                  </a:moveTo>
                  <a:cubicBezTo>
                    <a:pt x="9917" y="0"/>
                    <a:pt x="7442" y="1072"/>
                    <a:pt x="5641" y="3080"/>
                  </a:cubicBezTo>
                  <a:cubicBezTo>
                    <a:pt x="3554" y="5430"/>
                    <a:pt x="3793" y="6447"/>
                    <a:pt x="3081" y="6447"/>
                  </a:cubicBezTo>
                  <a:cubicBezTo>
                    <a:pt x="2950" y="6447"/>
                    <a:pt x="2786" y="6412"/>
                    <a:pt x="2569" y="6345"/>
                  </a:cubicBezTo>
                  <a:cubicBezTo>
                    <a:pt x="2469" y="6314"/>
                    <a:pt x="2379" y="6299"/>
                    <a:pt x="2301" y="6299"/>
                  </a:cubicBezTo>
                  <a:cubicBezTo>
                    <a:pt x="1264" y="6299"/>
                    <a:pt x="1965" y="8834"/>
                    <a:pt x="1921" y="11265"/>
                  </a:cubicBezTo>
                  <a:cubicBezTo>
                    <a:pt x="1897" y="13905"/>
                    <a:pt x="625" y="12153"/>
                    <a:pt x="313" y="14433"/>
                  </a:cubicBezTo>
                  <a:cubicBezTo>
                    <a:pt x="1" y="16714"/>
                    <a:pt x="5881" y="18922"/>
                    <a:pt x="5881" y="18922"/>
                  </a:cubicBezTo>
                  <a:cubicBezTo>
                    <a:pt x="10730" y="18274"/>
                    <a:pt x="14330" y="11889"/>
                    <a:pt x="13754" y="10473"/>
                  </a:cubicBezTo>
                  <a:cubicBezTo>
                    <a:pt x="13154" y="9081"/>
                    <a:pt x="10850" y="10233"/>
                    <a:pt x="12122" y="8001"/>
                  </a:cubicBezTo>
                  <a:cubicBezTo>
                    <a:pt x="13394" y="5745"/>
                    <a:pt x="12866" y="4664"/>
                    <a:pt x="11546" y="3608"/>
                  </a:cubicBezTo>
                  <a:cubicBezTo>
                    <a:pt x="10226" y="2576"/>
                    <a:pt x="12386" y="1664"/>
                    <a:pt x="12170" y="488"/>
                  </a:cubicBezTo>
                  <a:cubicBezTo>
                    <a:pt x="12103" y="160"/>
                    <a:pt x="11760" y="0"/>
                    <a:pt x="11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232900" y="4546275"/>
              <a:ext cx="515075" cy="388775"/>
            </a:xfrm>
            <a:custGeom>
              <a:avLst/>
              <a:gdLst/>
              <a:ahLst/>
              <a:cxnLst/>
              <a:rect l="l" t="t" r="r" b="b"/>
              <a:pathLst>
                <a:path w="20603" h="15551" extrusionOk="0">
                  <a:moveTo>
                    <a:pt x="5593" y="0"/>
                  </a:moveTo>
                  <a:cubicBezTo>
                    <a:pt x="2500" y="0"/>
                    <a:pt x="0" y="1548"/>
                    <a:pt x="537" y="2580"/>
                  </a:cubicBezTo>
                  <a:cubicBezTo>
                    <a:pt x="1161" y="3780"/>
                    <a:pt x="3393" y="2988"/>
                    <a:pt x="3129" y="4884"/>
                  </a:cubicBezTo>
                  <a:cubicBezTo>
                    <a:pt x="2889" y="6780"/>
                    <a:pt x="3225" y="8124"/>
                    <a:pt x="5697" y="9181"/>
                  </a:cubicBezTo>
                  <a:cubicBezTo>
                    <a:pt x="8170" y="10237"/>
                    <a:pt x="5649" y="10885"/>
                    <a:pt x="6177" y="12565"/>
                  </a:cubicBezTo>
                  <a:cubicBezTo>
                    <a:pt x="6561" y="13733"/>
                    <a:pt x="10053" y="15550"/>
                    <a:pt x="13501" y="15550"/>
                  </a:cubicBezTo>
                  <a:cubicBezTo>
                    <a:pt x="15013" y="15550"/>
                    <a:pt x="16517" y="15201"/>
                    <a:pt x="17747" y="14293"/>
                  </a:cubicBezTo>
                  <a:cubicBezTo>
                    <a:pt x="17747" y="14293"/>
                    <a:pt x="20603" y="8076"/>
                    <a:pt x="18827" y="6276"/>
                  </a:cubicBezTo>
                  <a:cubicBezTo>
                    <a:pt x="18270" y="5720"/>
                    <a:pt x="17912" y="5580"/>
                    <a:pt x="17626" y="5580"/>
                  </a:cubicBezTo>
                  <a:cubicBezTo>
                    <a:pt x="17338" y="5580"/>
                    <a:pt x="17124" y="5721"/>
                    <a:pt x="16855" y="5721"/>
                  </a:cubicBezTo>
                  <a:cubicBezTo>
                    <a:pt x="16538" y="5721"/>
                    <a:pt x="16145" y="5525"/>
                    <a:pt x="15466" y="4668"/>
                  </a:cubicBezTo>
                  <a:cubicBezTo>
                    <a:pt x="13964" y="2771"/>
                    <a:pt x="12853" y="401"/>
                    <a:pt x="12092" y="401"/>
                  </a:cubicBezTo>
                  <a:cubicBezTo>
                    <a:pt x="11928" y="401"/>
                    <a:pt x="11781" y="510"/>
                    <a:pt x="11650" y="756"/>
                  </a:cubicBezTo>
                  <a:cubicBezTo>
                    <a:pt x="11416" y="1202"/>
                    <a:pt x="11253" y="1369"/>
                    <a:pt x="11023" y="1369"/>
                  </a:cubicBezTo>
                  <a:cubicBezTo>
                    <a:pt x="10522" y="1369"/>
                    <a:pt x="9703" y="576"/>
                    <a:pt x="7138" y="132"/>
                  </a:cubicBezTo>
                  <a:cubicBezTo>
                    <a:pt x="6614" y="41"/>
                    <a:pt x="6096" y="0"/>
                    <a:pt x="5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732950" y="4440950"/>
              <a:ext cx="420075" cy="698500"/>
            </a:xfrm>
            <a:custGeom>
              <a:avLst/>
              <a:gdLst/>
              <a:ahLst/>
              <a:cxnLst/>
              <a:rect l="l" t="t" r="r" b="b"/>
              <a:pathLst>
                <a:path w="16803" h="27940" extrusionOk="0">
                  <a:moveTo>
                    <a:pt x="16659" y="0"/>
                  </a:moveTo>
                  <a:cubicBezTo>
                    <a:pt x="5401" y="5377"/>
                    <a:pt x="841" y="24027"/>
                    <a:pt x="25" y="27723"/>
                  </a:cubicBezTo>
                  <a:cubicBezTo>
                    <a:pt x="25" y="27795"/>
                    <a:pt x="1" y="27843"/>
                    <a:pt x="1" y="27867"/>
                  </a:cubicBezTo>
                  <a:lnTo>
                    <a:pt x="289" y="27939"/>
                  </a:lnTo>
                  <a:cubicBezTo>
                    <a:pt x="289" y="27915"/>
                    <a:pt x="313" y="27867"/>
                    <a:pt x="337" y="27795"/>
                  </a:cubicBezTo>
                  <a:cubicBezTo>
                    <a:pt x="1129" y="24123"/>
                    <a:pt x="5665" y="5593"/>
                    <a:pt x="16803" y="264"/>
                  </a:cubicBezTo>
                  <a:lnTo>
                    <a:pt x="16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750350" y="4267525"/>
              <a:ext cx="126650" cy="882125"/>
            </a:xfrm>
            <a:custGeom>
              <a:avLst/>
              <a:gdLst/>
              <a:ahLst/>
              <a:cxnLst/>
              <a:rect l="l" t="t" r="r" b="b"/>
              <a:pathLst>
                <a:path w="5066" h="35285" extrusionOk="0">
                  <a:moveTo>
                    <a:pt x="4801" y="0"/>
                  </a:moveTo>
                  <a:cubicBezTo>
                    <a:pt x="1" y="9001"/>
                    <a:pt x="1" y="35020"/>
                    <a:pt x="1" y="35284"/>
                  </a:cubicBezTo>
                  <a:lnTo>
                    <a:pt x="313" y="35284"/>
                  </a:lnTo>
                  <a:cubicBezTo>
                    <a:pt x="313" y="35020"/>
                    <a:pt x="313" y="9073"/>
                    <a:pt x="5065" y="120"/>
                  </a:cubicBezTo>
                  <a:lnTo>
                    <a:pt x="4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2533150" y="4427750"/>
              <a:ext cx="223825" cy="682875"/>
            </a:xfrm>
            <a:custGeom>
              <a:avLst/>
              <a:gdLst/>
              <a:ahLst/>
              <a:cxnLst/>
              <a:rect l="l" t="t" r="r" b="b"/>
              <a:pathLst>
                <a:path w="8953" h="27315" extrusionOk="0">
                  <a:moveTo>
                    <a:pt x="192" y="0"/>
                  </a:moveTo>
                  <a:lnTo>
                    <a:pt x="0" y="240"/>
                  </a:lnTo>
                  <a:cubicBezTo>
                    <a:pt x="5977" y="5113"/>
                    <a:pt x="8641" y="14234"/>
                    <a:pt x="7657" y="26595"/>
                  </a:cubicBezTo>
                  <a:cubicBezTo>
                    <a:pt x="7633" y="27051"/>
                    <a:pt x="7609" y="27243"/>
                    <a:pt x="7633" y="27315"/>
                  </a:cubicBezTo>
                  <a:lnTo>
                    <a:pt x="7921" y="27291"/>
                  </a:lnTo>
                  <a:cubicBezTo>
                    <a:pt x="7921" y="27243"/>
                    <a:pt x="7945" y="26979"/>
                    <a:pt x="7969" y="26619"/>
                  </a:cubicBezTo>
                  <a:cubicBezTo>
                    <a:pt x="8953" y="14138"/>
                    <a:pt x="6265" y="4945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2575150" y="4767975"/>
              <a:ext cx="151825" cy="331250"/>
            </a:xfrm>
            <a:custGeom>
              <a:avLst/>
              <a:gdLst/>
              <a:ahLst/>
              <a:cxnLst/>
              <a:rect l="l" t="t" r="r" b="b"/>
              <a:pathLst>
                <a:path w="6073" h="13250" extrusionOk="0">
                  <a:moveTo>
                    <a:pt x="192" y="1"/>
                  </a:moveTo>
                  <a:lnTo>
                    <a:pt x="0" y="241"/>
                  </a:lnTo>
                  <a:cubicBezTo>
                    <a:pt x="1992" y="1777"/>
                    <a:pt x="4585" y="5209"/>
                    <a:pt x="5713" y="12818"/>
                  </a:cubicBezTo>
                  <a:cubicBezTo>
                    <a:pt x="5761" y="13082"/>
                    <a:pt x="5785" y="13178"/>
                    <a:pt x="5785" y="13250"/>
                  </a:cubicBezTo>
                  <a:lnTo>
                    <a:pt x="6073" y="13154"/>
                  </a:lnTo>
                  <a:cubicBezTo>
                    <a:pt x="6073" y="13130"/>
                    <a:pt x="6049" y="12986"/>
                    <a:pt x="6025" y="12794"/>
                  </a:cubicBezTo>
                  <a:cubicBezTo>
                    <a:pt x="4873" y="5065"/>
                    <a:pt x="2208" y="156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2464125" y="4999000"/>
              <a:ext cx="538900" cy="283850"/>
            </a:xfrm>
            <a:custGeom>
              <a:avLst/>
              <a:gdLst/>
              <a:ahLst/>
              <a:cxnLst/>
              <a:rect l="l" t="t" r="r" b="b"/>
              <a:pathLst>
                <a:path w="21556" h="11354" extrusionOk="0">
                  <a:moveTo>
                    <a:pt x="1" y="0"/>
                  </a:moveTo>
                  <a:cubicBezTo>
                    <a:pt x="577" y="6361"/>
                    <a:pt x="5185" y="11354"/>
                    <a:pt x="10778" y="11354"/>
                  </a:cubicBezTo>
                  <a:cubicBezTo>
                    <a:pt x="16394" y="11354"/>
                    <a:pt x="21003" y="6361"/>
                    <a:pt x="21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225413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2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" name="Google Shape;296;p21"/>
          <p:cNvCxnSpPr/>
          <p:nvPr/>
        </p:nvCxnSpPr>
        <p:spPr>
          <a:xfrm>
            <a:off x="302400" y="421567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21"/>
          <p:cNvCxnSpPr/>
          <p:nvPr/>
        </p:nvCxnSpPr>
        <p:spPr>
          <a:xfrm>
            <a:off x="302400" y="6436433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21"/>
          <p:cNvSpPr txBox="1">
            <a:spLocks noGrp="1"/>
          </p:cNvSpPr>
          <p:nvPr>
            <p:ph type="title" hasCustomPrompt="1"/>
          </p:nvPr>
        </p:nvSpPr>
        <p:spPr>
          <a:xfrm>
            <a:off x="950928" y="845860"/>
            <a:ext cx="4946800" cy="10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99" name="Google Shape;299;p21"/>
          <p:cNvSpPr txBox="1">
            <a:spLocks noGrp="1"/>
          </p:cNvSpPr>
          <p:nvPr>
            <p:ph type="subTitle" idx="1"/>
          </p:nvPr>
        </p:nvSpPr>
        <p:spPr>
          <a:xfrm>
            <a:off x="950800" y="1854892"/>
            <a:ext cx="4946800" cy="4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300" name="Google Shape;300;p21"/>
          <p:cNvSpPr txBox="1">
            <a:spLocks noGrp="1"/>
          </p:cNvSpPr>
          <p:nvPr>
            <p:ph type="title" idx="2" hasCustomPrompt="1"/>
          </p:nvPr>
        </p:nvSpPr>
        <p:spPr>
          <a:xfrm>
            <a:off x="950928" y="2692084"/>
            <a:ext cx="4946800" cy="10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01" name="Google Shape;301;p21"/>
          <p:cNvSpPr txBox="1">
            <a:spLocks noGrp="1"/>
          </p:cNvSpPr>
          <p:nvPr>
            <p:ph type="subTitle" idx="3"/>
          </p:nvPr>
        </p:nvSpPr>
        <p:spPr>
          <a:xfrm>
            <a:off x="950800" y="3701116"/>
            <a:ext cx="4946800" cy="4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title" idx="4" hasCustomPrompt="1"/>
          </p:nvPr>
        </p:nvSpPr>
        <p:spPr>
          <a:xfrm>
            <a:off x="950928" y="4538308"/>
            <a:ext cx="4946800" cy="10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03" name="Google Shape;303;p21"/>
          <p:cNvSpPr txBox="1">
            <a:spLocks noGrp="1"/>
          </p:cNvSpPr>
          <p:nvPr>
            <p:ph type="subTitle" idx="5"/>
          </p:nvPr>
        </p:nvSpPr>
        <p:spPr>
          <a:xfrm>
            <a:off x="950800" y="5547340"/>
            <a:ext cx="4946800" cy="4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28942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2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p22"/>
          <p:cNvCxnSpPr/>
          <p:nvPr/>
        </p:nvCxnSpPr>
        <p:spPr>
          <a:xfrm>
            <a:off x="302400" y="421567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22"/>
          <p:cNvCxnSpPr/>
          <p:nvPr/>
        </p:nvCxnSpPr>
        <p:spPr>
          <a:xfrm>
            <a:off x="302400" y="6436433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7" name="Google Shape;307;p22"/>
          <p:cNvSpPr txBox="1">
            <a:spLocks noGrp="1"/>
          </p:cNvSpPr>
          <p:nvPr>
            <p:ph type="title"/>
          </p:nvPr>
        </p:nvSpPr>
        <p:spPr>
          <a:xfrm>
            <a:off x="950800" y="711992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08" name="Google Shape;308;p22"/>
          <p:cNvGrpSpPr/>
          <p:nvPr/>
        </p:nvGrpSpPr>
        <p:grpSpPr>
          <a:xfrm flipH="1">
            <a:off x="243723" y="4872100"/>
            <a:ext cx="921933" cy="1564333"/>
            <a:chOff x="8169881" y="3654075"/>
            <a:chExt cx="691450" cy="1173250"/>
          </a:xfrm>
        </p:grpSpPr>
        <p:sp>
          <p:nvSpPr>
            <p:cNvPr id="309" name="Google Shape;309;p22"/>
            <p:cNvSpPr/>
            <p:nvPr/>
          </p:nvSpPr>
          <p:spPr>
            <a:xfrm>
              <a:off x="8364406" y="3654075"/>
              <a:ext cx="362925" cy="453550"/>
            </a:xfrm>
            <a:custGeom>
              <a:avLst/>
              <a:gdLst/>
              <a:ahLst/>
              <a:cxnLst/>
              <a:rect l="l" t="t" r="r" b="b"/>
              <a:pathLst>
                <a:path w="14517" h="18142" extrusionOk="0">
                  <a:moveTo>
                    <a:pt x="1151" y="0"/>
                  </a:moveTo>
                  <a:cubicBezTo>
                    <a:pt x="702" y="0"/>
                    <a:pt x="451" y="60"/>
                    <a:pt x="451" y="60"/>
                  </a:cubicBezTo>
                  <a:cubicBezTo>
                    <a:pt x="1992" y="961"/>
                    <a:pt x="1898" y="3570"/>
                    <a:pt x="1898" y="3570"/>
                  </a:cubicBezTo>
                  <a:lnTo>
                    <a:pt x="3653" y="4590"/>
                  </a:lnTo>
                  <a:lnTo>
                    <a:pt x="1779" y="4306"/>
                  </a:lnTo>
                  <a:lnTo>
                    <a:pt x="1660" y="6464"/>
                  </a:lnTo>
                  <a:lnTo>
                    <a:pt x="5693" y="8883"/>
                  </a:lnTo>
                  <a:lnTo>
                    <a:pt x="1328" y="7176"/>
                  </a:lnTo>
                  <a:lnTo>
                    <a:pt x="1328" y="7176"/>
                  </a:lnTo>
                  <a:cubicBezTo>
                    <a:pt x="1328" y="7176"/>
                    <a:pt x="878" y="8718"/>
                    <a:pt x="1542" y="10354"/>
                  </a:cubicBezTo>
                  <a:cubicBezTo>
                    <a:pt x="2206" y="11967"/>
                    <a:pt x="6689" y="12892"/>
                    <a:pt x="6689" y="12892"/>
                  </a:cubicBezTo>
                  <a:cubicBezTo>
                    <a:pt x="6179" y="13150"/>
                    <a:pt x="5618" y="13250"/>
                    <a:pt x="5055" y="13250"/>
                  </a:cubicBezTo>
                  <a:cubicBezTo>
                    <a:pt x="3079" y="13250"/>
                    <a:pt x="1068" y="12015"/>
                    <a:pt x="1067" y="12014"/>
                  </a:cubicBezTo>
                  <a:lnTo>
                    <a:pt x="1067" y="12014"/>
                  </a:lnTo>
                  <a:cubicBezTo>
                    <a:pt x="1067" y="12015"/>
                    <a:pt x="0" y="15928"/>
                    <a:pt x="2301" y="17589"/>
                  </a:cubicBezTo>
                  <a:cubicBezTo>
                    <a:pt x="2856" y="17989"/>
                    <a:pt x="3497" y="18141"/>
                    <a:pt x="4150" y="18141"/>
                  </a:cubicBezTo>
                  <a:cubicBezTo>
                    <a:pt x="5928" y="18141"/>
                    <a:pt x="7795" y="17014"/>
                    <a:pt x="8262" y="16713"/>
                  </a:cubicBezTo>
                  <a:lnTo>
                    <a:pt x="8262" y="16713"/>
                  </a:lnTo>
                  <a:cubicBezTo>
                    <a:pt x="8214" y="16751"/>
                    <a:pt x="8182" y="16789"/>
                    <a:pt x="8252" y="16789"/>
                  </a:cubicBezTo>
                  <a:cubicBezTo>
                    <a:pt x="8401" y="16789"/>
                    <a:pt x="9008" y="16617"/>
                    <a:pt x="10887" y="15904"/>
                  </a:cubicBezTo>
                  <a:cubicBezTo>
                    <a:pt x="14516" y="14505"/>
                    <a:pt x="13093" y="9833"/>
                    <a:pt x="13093" y="9832"/>
                  </a:cubicBezTo>
                  <a:lnTo>
                    <a:pt x="13093" y="9832"/>
                  </a:lnTo>
                  <a:cubicBezTo>
                    <a:pt x="12476" y="10947"/>
                    <a:pt x="10413" y="11374"/>
                    <a:pt x="10413" y="11374"/>
                  </a:cubicBezTo>
                  <a:cubicBezTo>
                    <a:pt x="10413" y="11374"/>
                    <a:pt x="12216" y="9856"/>
                    <a:pt x="12429" y="8528"/>
                  </a:cubicBezTo>
                  <a:cubicBezTo>
                    <a:pt x="12643" y="7223"/>
                    <a:pt x="10199" y="5136"/>
                    <a:pt x="10199" y="5136"/>
                  </a:cubicBezTo>
                  <a:lnTo>
                    <a:pt x="8412" y="7511"/>
                  </a:lnTo>
                  <a:lnTo>
                    <a:pt x="8412" y="7511"/>
                  </a:lnTo>
                  <a:cubicBezTo>
                    <a:pt x="8531" y="7350"/>
                    <a:pt x="9307" y="6256"/>
                    <a:pt x="9417" y="4899"/>
                  </a:cubicBezTo>
                  <a:cubicBezTo>
                    <a:pt x="9535" y="3452"/>
                    <a:pt x="8065" y="3072"/>
                    <a:pt x="8065" y="3072"/>
                  </a:cubicBezTo>
                  <a:cubicBezTo>
                    <a:pt x="8065" y="3072"/>
                    <a:pt x="7116" y="4993"/>
                    <a:pt x="7045" y="5136"/>
                  </a:cubicBezTo>
                  <a:cubicBezTo>
                    <a:pt x="7042" y="5140"/>
                    <a:pt x="7040" y="5142"/>
                    <a:pt x="7038" y="5142"/>
                  </a:cubicBezTo>
                  <a:cubicBezTo>
                    <a:pt x="6966" y="5142"/>
                    <a:pt x="7234" y="2835"/>
                    <a:pt x="7234" y="2835"/>
                  </a:cubicBezTo>
                  <a:cubicBezTo>
                    <a:pt x="4539" y="359"/>
                    <a:pt x="2251" y="0"/>
                    <a:pt x="1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22"/>
            <p:cNvSpPr/>
            <p:nvPr/>
          </p:nvSpPr>
          <p:spPr>
            <a:xfrm>
              <a:off x="8482406" y="3748650"/>
              <a:ext cx="104975" cy="975500"/>
            </a:xfrm>
            <a:custGeom>
              <a:avLst/>
              <a:gdLst/>
              <a:ahLst/>
              <a:cxnLst/>
              <a:rect l="l" t="t" r="r" b="b"/>
              <a:pathLst>
                <a:path w="4199" h="39020" extrusionOk="0">
                  <a:moveTo>
                    <a:pt x="356" y="1"/>
                  </a:moveTo>
                  <a:lnTo>
                    <a:pt x="71" y="96"/>
                  </a:lnTo>
                  <a:cubicBezTo>
                    <a:pt x="95" y="214"/>
                    <a:pt x="3487" y="10058"/>
                    <a:pt x="3700" y="14019"/>
                  </a:cubicBezTo>
                  <a:cubicBezTo>
                    <a:pt x="3890" y="17980"/>
                    <a:pt x="48" y="38735"/>
                    <a:pt x="0" y="38948"/>
                  </a:cubicBezTo>
                  <a:lnTo>
                    <a:pt x="285" y="39019"/>
                  </a:lnTo>
                  <a:cubicBezTo>
                    <a:pt x="451" y="38165"/>
                    <a:pt x="4199" y="18004"/>
                    <a:pt x="3985" y="13995"/>
                  </a:cubicBezTo>
                  <a:cubicBezTo>
                    <a:pt x="3795" y="10010"/>
                    <a:pt x="380" y="119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8169881" y="3933325"/>
              <a:ext cx="469075" cy="510975"/>
            </a:xfrm>
            <a:custGeom>
              <a:avLst/>
              <a:gdLst/>
              <a:ahLst/>
              <a:cxnLst/>
              <a:rect l="l" t="t" r="r" b="b"/>
              <a:pathLst>
                <a:path w="18763" h="20439" extrusionOk="0">
                  <a:moveTo>
                    <a:pt x="1864" y="1"/>
                  </a:moveTo>
                  <a:cubicBezTo>
                    <a:pt x="670" y="1"/>
                    <a:pt x="1" y="275"/>
                    <a:pt x="1" y="275"/>
                  </a:cubicBezTo>
                  <a:cubicBezTo>
                    <a:pt x="1946" y="1034"/>
                    <a:pt x="2278" y="4023"/>
                    <a:pt x="2278" y="4023"/>
                  </a:cubicBezTo>
                  <a:lnTo>
                    <a:pt x="4484" y="4900"/>
                  </a:lnTo>
                  <a:lnTo>
                    <a:pt x="2278" y="4900"/>
                  </a:lnTo>
                  <a:lnTo>
                    <a:pt x="2563" y="7415"/>
                  </a:lnTo>
                  <a:lnTo>
                    <a:pt x="7615" y="9455"/>
                  </a:lnTo>
                  <a:lnTo>
                    <a:pt x="2302" y="8269"/>
                  </a:lnTo>
                  <a:lnTo>
                    <a:pt x="2302" y="8269"/>
                  </a:lnTo>
                  <a:cubicBezTo>
                    <a:pt x="2302" y="8269"/>
                    <a:pt x="2065" y="10143"/>
                    <a:pt x="3132" y="11898"/>
                  </a:cubicBezTo>
                  <a:cubicBezTo>
                    <a:pt x="4176" y="13653"/>
                    <a:pt x="9489" y="13890"/>
                    <a:pt x="9489" y="13890"/>
                  </a:cubicBezTo>
                  <a:cubicBezTo>
                    <a:pt x="8674" y="14475"/>
                    <a:pt x="7668" y="14670"/>
                    <a:pt x="6687" y="14670"/>
                  </a:cubicBezTo>
                  <a:cubicBezTo>
                    <a:pt x="4727" y="14670"/>
                    <a:pt x="2871" y="13890"/>
                    <a:pt x="2871" y="13890"/>
                  </a:cubicBezTo>
                  <a:lnTo>
                    <a:pt x="2871" y="13890"/>
                  </a:lnTo>
                  <a:cubicBezTo>
                    <a:pt x="2871" y="13890"/>
                    <a:pt x="2373" y="18563"/>
                    <a:pt x="5314" y="20081"/>
                  </a:cubicBezTo>
                  <a:cubicBezTo>
                    <a:pt x="5807" y="20333"/>
                    <a:pt x="6327" y="20438"/>
                    <a:pt x="6852" y="20438"/>
                  </a:cubicBezTo>
                  <a:cubicBezTo>
                    <a:pt x="9087" y="20438"/>
                    <a:pt x="11399" y="18537"/>
                    <a:pt x="11982" y="18025"/>
                  </a:cubicBezTo>
                  <a:lnTo>
                    <a:pt x="11982" y="18025"/>
                  </a:lnTo>
                  <a:cubicBezTo>
                    <a:pt x="11952" y="18059"/>
                    <a:pt x="11938" y="18087"/>
                    <a:pt x="11974" y="18087"/>
                  </a:cubicBezTo>
                  <a:cubicBezTo>
                    <a:pt x="12089" y="18087"/>
                    <a:pt x="12700" y="17808"/>
                    <a:pt x="14849" y="16570"/>
                  </a:cubicBezTo>
                  <a:cubicBezTo>
                    <a:pt x="18763" y="14317"/>
                    <a:pt x="16297" y="9218"/>
                    <a:pt x="16296" y="9217"/>
                  </a:cubicBezTo>
                  <a:lnTo>
                    <a:pt x="16296" y="9217"/>
                  </a:lnTo>
                  <a:cubicBezTo>
                    <a:pt x="15798" y="10593"/>
                    <a:pt x="13474" y="11447"/>
                    <a:pt x="13474" y="11447"/>
                  </a:cubicBezTo>
                  <a:cubicBezTo>
                    <a:pt x="13474" y="11447"/>
                    <a:pt x="15300" y="9407"/>
                    <a:pt x="15300" y="7842"/>
                  </a:cubicBezTo>
                  <a:cubicBezTo>
                    <a:pt x="15300" y="6276"/>
                    <a:pt x="12122" y="4331"/>
                    <a:pt x="12122" y="4331"/>
                  </a:cubicBezTo>
                  <a:lnTo>
                    <a:pt x="10485" y="7415"/>
                  </a:lnTo>
                  <a:lnTo>
                    <a:pt x="10485" y="7415"/>
                  </a:lnTo>
                  <a:cubicBezTo>
                    <a:pt x="10488" y="7409"/>
                    <a:pt x="11291" y="5893"/>
                    <a:pt x="11173" y="4213"/>
                  </a:cubicBezTo>
                  <a:cubicBezTo>
                    <a:pt x="11054" y="2529"/>
                    <a:pt x="9299" y="2339"/>
                    <a:pt x="9299" y="2339"/>
                  </a:cubicBezTo>
                  <a:cubicBezTo>
                    <a:pt x="9299" y="2339"/>
                    <a:pt x="8564" y="4711"/>
                    <a:pt x="8493" y="4900"/>
                  </a:cubicBezTo>
                  <a:cubicBezTo>
                    <a:pt x="8490" y="4907"/>
                    <a:pt x="8488" y="4910"/>
                    <a:pt x="8486" y="4910"/>
                  </a:cubicBezTo>
                  <a:cubicBezTo>
                    <a:pt x="8414" y="4910"/>
                    <a:pt x="8303" y="2220"/>
                    <a:pt x="8303" y="2220"/>
                  </a:cubicBezTo>
                  <a:cubicBezTo>
                    <a:pt x="5553" y="409"/>
                    <a:pt x="3319" y="1"/>
                    <a:pt x="1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8410656" y="4070450"/>
              <a:ext cx="450675" cy="437800"/>
            </a:xfrm>
            <a:custGeom>
              <a:avLst/>
              <a:gdLst/>
              <a:ahLst/>
              <a:cxnLst/>
              <a:rect l="l" t="t" r="r" b="b"/>
              <a:pathLst>
                <a:path w="18027" h="17512" extrusionOk="0">
                  <a:moveTo>
                    <a:pt x="16204" y="1"/>
                  </a:moveTo>
                  <a:cubicBezTo>
                    <a:pt x="14804" y="1"/>
                    <a:pt x="12671" y="353"/>
                    <a:pt x="10057" y="1906"/>
                  </a:cubicBezTo>
                  <a:cubicBezTo>
                    <a:pt x="10057" y="1906"/>
                    <a:pt x="9924" y="4215"/>
                    <a:pt x="9872" y="4215"/>
                  </a:cubicBezTo>
                  <a:cubicBezTo>
                    <a:pt x="9871" y="4215"/>
                    <a:pt x="9869" y="4212"/>
                    <a:pt x="9867" y="4207"/>
                  </a:cubicBezTo>
                  <a:cubicBezTo>
                    <a:pt x="9796" y="4041"/>
                    <a:pt x="9085" y="2001"/>
                    <a:pt x="9085" y="2001"/>
                  </a:cubicBezTo>
                  <a:cubicBezTo>
                    <a:pt x="9085" y="2001"/>
                    <a:pt x="7401" y="2167"/>
                    <a:pt x="7282" y="3614"/>
                  </a:cubicBezTo>
                  <a:cubicBezTo>
                    <a:pt x="7166" y="5030"/>
                    <a:pt x="7913" y="6310"/>
                    <a:pt x="7945" y="6364"/>
                  </a:cubicBezTo>
                  <a:lnTo>
                    <a:pt x="7945" y="6364"/>
                  </a:lnTo>
                  <a:lnTo>
                    <a:pt x="6381" y="3732"/>
                  </a:lnTo>
                  <a:cubicBezTo>
                    <a:pt x="6381" y="3732"/>
                    <a:pt x="3321" y="5369"/>
                    <a:pt x="3321" y="6721"/>
                  </a:cubicBezTo>
                  <a:cubicBezTo>
                    <a:pt x="3321" y="8049"/>
                    <a:pt x="5076" y="9828"/>
                    <a:pt x="5076" y="9828"/>
                  </a:cubicBezTo>
                  <a:cubicBezTo>
                    <a:pt x="5076" y="9828"/>
                    <a:pt x="2846" y="9069"/>
                    <a:pt x="2372" y="7883"/>
                  </a:cubicBezTo>
                  <a:lnTo>
                    <a:pt x="2372" y="7883"/>
                  </a:lnTo>
                  <a:cubicBezTo>
                    <a:pt x="2372" y="7884"/>
                    <a:pt x="0" y="12272"/>
                    <a:pt x="3748" y="14193"/>
                  </a:cubicBezTo>
                  <a:cubicBezTo>
                    <a:pt x="5809" y="15256"/>
                    <a:pt x="6404" y="15497"/>
                    <a:pt x="6519" y="15497"/>
                  </a:cubicBezTo>
                  <a:cubicBezTo>
                    <a:pt x="6560" y="15497"/>
                    <a:pt x="6540" y="15467"/>
                    <a:pt x="6505" y="15432"/>
                  </a:cubicBezTo>
                  <a:lnTo>
                    <a:pt x="6505" y="15432"/>
                  </a:lnTo>
                  <a:cubicBezTo>
                    <a:pt x="7047" y="15860"/>
                    <a:pt x="9277" y="17511"/>
                    <a:pt x="11444" y="17511"/>
                  </a:cubicBezTo>
                  <a:cubicBezTo>
                    <a:pt x="11949" y="17511"/>
                    <a:pt x="12451" y="17421"/>
                    <a:pt x="12927" y="17205"/>
                  </a:cubicBezTo>
                  <a:cubicBezTo>
                    <a:pt x="15750" y="15901"/>
                    <a:pt x="15252" y="11892"/>
                    <a:pt x="15252" y="11892"/>
                  </a:cubicBezTo>
                  <a:lnTo>
                    <a:pt x="15252" y="11892"/>
                  </a:lnTo>
                  <a:cubicBezTo>
                    <a:pt x="15252" y="11892"/>
                    <a:pt x="13470" y="12567"/>
                    <a:pt x="11594" y="12567"/>
                  </a:cubicBezTo>
                  <a:cubicBezTo>
                    <a:pt x="10655" y="12567"/>
                    <a:pt x="9694" y="12398"/>
                    <a:pt x="8919" y="11892"/>
                  </a:cubicBezTo>
                  <a:cubicBezTo>
                    <a:pt x="8919" y="11892"/>
                    <a:pt x="13995" y="11678"/>
                    <a:pt x="15015" y="10184"/>
                  </a:cubicBezTo>
                  <a:cubicBezTo>
                    <a:pt x="16035" y="8690"/>
                    <a:pt x="15797" y="7101"/>
                    <a:pt x="15797" y="7101"/>
                  </a:cubicBezTo>
                  <a:lnTo>
                    <a:pt x="15797" y="7101"/>
                  </a:lnTo>
                  <a:lnTo>
                    <a:pt x="10698" y="8097"/>
                  </a:lnTo>
                  <a:lnTo>
                    <a:pt x="10698" y="8097"/>
                  </a:lnTo>
                  <a:lnTo>
                    <a:pt x="15560" y="6365"/>
                  </a:lnTo>
                  <a:lnTo>
                    <a:pt x="15821" y="4207"/>
                  </a:lnTo>
                  <a:lnTo>
                    <a:pt x="13710" y="4207"/>
                  </a:lnTo>
                  <a:lnTo>
                    <a:pt x="15821" y="3448"/>
                  </a:lnTo>
                  <a:cubicBezTo>
                    <a:pt x="15821" y="3448"/>
                    <a:pt x="16153" y="886"/>
                    <a:pt x="18027" y="246"/>
                  </a:cubicBezTo>
                  <a:cubicBezTo>
                    <a:pt x="18027" y="246"/>
                    <a:pt x="17370" y="1"/>
                    <a:pt x="16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8331781" y="4066500"/>
              <a:ext cx="217050" cy="667125"/>
            </a:xfrm>
            <a:custGeom>
              <a:avLst/>
              <a:gdLst/>
              <a:ahLst/>
              <a:cxnLst/>
              <a:rect l="l" t="t" r="r" b="b"/>
              <a:pathLst>
                <a:path w="8682" h="26685" extrusionOk="0">
                  <a:moveTo>
                    <a:pt x="214" y="0"/>
                  </a:moveTo>
                  <a:lnTo>
                    <a:pt x="0" y="214"/>
                  </a:lnTo>
                  <a:cubicBezTo>
                    <a:pt x="72" y="261"/>
                    <a:pt x="6073" y="6215"/>
                    <a:pt x="7211" y="15347"/>
                  </a:cubicBezTo>
                  <a:cubicBezTo>
                    <a:pt x="8373" y="24432"/>
                    <a:pt x="7662" y="26566"/>
                    <a:pt x="7662" y="26590"/>
                  </a:cubicBezTo>
                  <a:lnTo>
                    <a:pt x="7923" y="26685"/>
                  </a:lnTo>
                  <a:cubicBezTo>
                    <a:pt x="7970" y="26590"/>
                    <a:pt x="8682" y="24526"/>
                    <a:pt x="7519" y="15300"/>
                  </a:cubicBezTo>
                  <a:cubicBezTo>
                    <a:pt x="6334" y="6073"/>
                    <a:pt x="285" y="48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8466981" y="4186275"/>
              <a:ext cx="258575" cy="539050"/>
            </a:xfrm>
            <a:custGeom>
              <a:avLst/>
              <a:gdLst/>
              <a:ahLst/>
              <a:cxnLst/>
              <a:rect l="l" t="t" r="r" b="b"/>
              <a:pathLst>
                <a:path w="10343" h="21562" extrusionOk="0">
                  <a:moveTo>
                    <a:pt x="10152" y="1"/>
                  </a:moveTo>
                  <a:cubicBezTo>
                    <a:pt x="10034" y="96"/>
                    <a:pt x="0" y="10390"/>
                    <a:pt x="736" y="21562"/>
                  </a:cubicBezTo>
                  <a:lnTo>
                    <a:pt x="1020" y="21538"/>
                  </a:lnTo>
                  <a:cubicBezTo>
                    <a:pt x="285" y="10509"/>
                    <a:pt x="10247" y="309"/>
                    <a:pt x="10342" y="214"/>
                  </a:cubicBezTo>
                  <a:lnTo>
                    <a:pt x="10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8332381" y="4540300"/>
              <a:ext cx="359375" cy="287025"/>
            </a:xfrm>
            <a:custGeom>
              <a:avLst/>
              <a:gdLst/>
              <a:ahLst/>
              <a:cxnLst/>
              <a:rect l="l" t="t" r="r" b="b"/>
              <a:pathLst>
                <a:path w="14375" h="11481" extrusionOk="0">
                  <a:moveTo>
                    <a:pt x="7187" y="0"/>
                  </a:moveTo>
                  <a:cubicBezTo>
                    <a:pt x="3226" y="0"/>
                    <a:pt x="0" y="309"/>
                    <a:pt x="0" y="4270"/>
                  </a:cubicBezTo>
                  <a:cubicBezTo>
                    <a:pt x="0" y="8255"/>
                    <a:pt x="3226" y="11481"/>
                    <a:pt x="7187" y="11481"/>
                  </a:cubicBezTo>
                  <a:cubicBezTo>
                    <a:pt x="11172" y="11481"/>
                    <a:pt x="14374" y="8255"/>
                    <a:pt x="14374" y="4270"/>
                  </a:cubicBezTo>
                  <a:cubicBezTo>
                    <a:pt x="14374" y="309"/>
                    <a:pt x="11172" y="0"/>
                    <a:pt x="7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01261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2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Google Shape;317;p23"/>
          <p:cNvCxnSpPr/>
          <p:nvPr/>
        </p:nvCxnSpPr>
        <p:spPr>
          <a:xfrm>
            <a:off x="302400" y="421567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23"/>
          <p:cNvCxnSpPr/>
          <p:nvPr/>
        </p:nvCxnSpPr>
        <p:spPr>
          <a:xfrm>
            <a:off x="302400" y="6436433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9" name="Google Shape;319;p23"/>
          <p:cNvSpPr txBox="1">
            <a:spLocks noGrp="1"/>
          </p:cNvSpPr>
          <p:nvPr>
            <p:ph type="title"/>
          </p:nvPr>
        </p:nvSpPr>
        <p:spPr>
          <a:xfrm>
            <a:off x="7208000" y="1280021"/>
            <a:ext cx="4033200" cy="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3"/>
          <p:cNvSpPr txBox="1">
            <a:spLocks noGrp="1"/>
          </p:cNvSpPr>
          <p:nvPr>
            <p:ph type="subTitle" idx="1"/>
          </p:nvPr>
        </p:nvSpPr>
        <p:spPr>
          <a:xfrm>
            <a:off x="7208000" y="2314111"/>
            <a:ext cx="4033200" cy="11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23"/>
          <p:cNvSpPr txBox="1"/>
          <p:nvPr/>
        </p:nvSpPr>
        <p:spPr>
          <a:xfrm>
            <a:off x="7208000" y="4448427"/>
            <a:ext cx="40332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lang="en" sz="1333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lang="en" sz="1333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lang="en" sz="1333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and infographics &amp; images by </a:t>
            </a:r>
            <a:r>
              <a:rPr lang="en" sz="1333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 u="sng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322" name="Google Shape;322;p23"/>
          <p:cNvGrpSpPr/>
          <p:nvPr/>
        </p:nvGrpSpPr>
        <p:grpSpPr>
          <a:xfrm>
            <a:off x="245685" y="5347835"/>
            <a:ext cx="973768" cy="1095504"/>
            <a:chOff x="2232900" y="4143125"/>
            <a:chExt cx="1013075" cy="1139725"/>
          </a:xfrm>
        </p:grpSpPr>
        <p:sp>
          <p:nvSpPr>
            <p:cNvPr id="323" name="Google Shape;323;p23"/>
            <p:cNvSpPr/>
            <p:nvPr/>
          </p:nvSpPr>
          <p:spPr>
            <a:xfrm>
              <a:off x="2775575" y="4379400"/>
              <a:ext cx="470400" cy="373425"/>
            </a:xfrm>
            <a:custGeom>
              <a:avLst/>
              <a:gdLst/>
              <a:ahLst/>
              <a:cxnLst/>
              <a:rect l="l" t="t" r="r" b="b"/>
              <a:pathLst>
                <a:path w="18816" h="14937" extrusionOk="0">
                  <a:moveTo>
                    <a:pt x="14935" y="1"/>
                  </a:moveTo>
                  <a:cubicBezTo>
                    <a:pt x="13898" y="1"/>
                    <a:pt x="12744" y="159"/>
                    <a:pt x="11617" y="542"/>
                  </a:cubicBezTo>
                  <a:cubicBezTo>
                    <a:pt x="9044" y="1417"/>
                    <a:pt x="8475" y="2293"/>
                    <a:pt x="7965" y="2293"/>
                  </a:cubicBezTo>
                  <a:cubicBezTo>
                    <a:pt x="7775" y="2293"/>
                    <a:pt x="7594" y="2172"/>
                    <a:pt x="7321" y="1886"/>
                  </a:cubicBezTo>
                  <a:cubicBezTo>
                    <a:pt x="7167" y="1721"/>
                    <a:pt x="7021" y="1646"/>
                    <a:pt x="6881" y="1646"/>
                  </a:cubicBezTo>
                  <a:cubicBezTo>
                    <a:pt x="6105" y="1646"/>
                    <a:pt x="5483" y="3936"/>
                    <a:pt x="4345" y="5847"/>
                  </a:cubicBezTo>
                  <a:cubicBezTo>
                    <a:pt x="3749" y="6876"/>
                    <a:pt x="3373" y="7005"/>
                    <a:pt x="3012" y="7005"/>
                  </a:cubicBezTo>
                  <a:cubicBezTo>
                    <a:pt x="2890" y="7005"/>
                    <a:pt x="2771" y="6991"/>
                    <a:pt x="2645" y="6991"/>
                  </a:cubicBezTo>
                  <a:cubicBezTo>
                    <a:pt x="2316" y="6991"/>
                    <a:pt x="1945" y="7091"/>
                    <a:pt x="1392" y="7815"/>
                  </a:cubicBezTo>
                  <a:cubicBezTo>
                    <a:pt x="0" y="9639"/>
                    <a:pt x="4032" y="14439"/>
                    <a:pt x="4032" y="14439"/>
                  </a:cubicBezTo>
                  <a:cubicBezTo>
                    <a:pt x="4889" y="14788"/>
                    <a:pt x="5808" y="14936"/>
                    <a:pt x="6735" y="14936"/>
                  </a:cubicBezTo>
                  <a:cubicBezTo>
                    <a:pt x="10719" y="14936"/>
                    <a:pt x="14870" y="12210"/>
                    <a:pt x="15026" y="10983"/>
                  </a:cubicBezTo>
                  <a:cubicBezTo>
                    <a:pt x="15218" y="9447"/>
                    <a:pt x="12625" y="9327"/>
                    <a:pt x="14834" y="8007"/>
                  </a:cubicBezTo>
                  <a:cubicBezTo>
                    <a:pt x="17042" y="6687"/>
                    <a:pt x="17114" y="5486"/>
                    <a:pt x="16490" y="3902"/>
                  </a:cubicBezTo>
                  <a:cubicBezTo>
                    <a:pt x="15842" y="2342"/>
                    <a:pt x="18194" y="2630"/>
                    <a:pt x="18554" y="1502"/>
                  </a:cubicBezTo>
                  <a:cubicBezTo>
                    <a:pt x="18815" y="718"/>
                    <a:pt x="17142" y="1"/>
                    <a:pt x="14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2394225" y="4297900"/>
              <a:ext cx="424575" cy="398300"/>
            </a:xfrm>
            <a:custGeom>
              <a:avLst/>
              <a:gdLst/>
              <a:ahLst/>
              <a:cxnLst/>
              <a:rect l="l" t="t" r="r" b="b"/>
              <a:pathLst>
                <a:path w="16983" h="15932" extrusionOk="0">
                  <a:moveTo>
                    <a:pt x="2310" y="1"/>
                  </a:moveTo>
                  <a:cubicBezTo>
                    <a:pt x="938" y="1"/>
                    <a:pt x="0" y="367"/>
                    <a:pt x="84" y="946"/>
                  </a:cubicBezTo>
                  <a:cubicBezTo>
                    <a:pt x="277" y="2074"/>
                    <a:pt x="2629" y="2218"/>
                    <a:pt x="1741" y="3586"/>
                  </a:cubicBezTo>
                  <a:cubicBezTo>
                    <a:pt x="853" y="4978"/>
                    <a:pt x="709" y="6130"/>
                    <a:pt x="2677" y="7786"/>
                  </a:cubicBezTo>
                  <a:cubicBezTo>
                    <a:pt x="4621" y="9419"/>
                    <a:pt x="2053" y="9083"/>
                    <a:pt x="1981" y="10571"/>
                  </a:cubicBezTo>
                  <a:cubicBezTo>
                    <a:pt x="1915" y="11923"/>
                    <a:pt x="6468" y="15931"/>
                    <a:pt x="10902" y="15931"/>
                  </a:cubicBezTo>
                  <a:cubicBezTo>
                    <a:pt x="11347" y="15931"/>
                    <a:pt x="11792" y="15891"/>
                    <a:pt x="12230" y="15803"/>
                  </a:cubicBezTo>
                  <a:cubicBezTo>
                    <a:pt x="12230" y="15803"/>
                    <a:pt x="16982" y="11915"/>
                    <a:pt x="15926" y="9947"/>
                  </a:cubicBezTo>
                  <a:cubicBezTo>
                    <a:pt x="14894" y="7954"/>
                    <a:pt x="14270" y="9947"/>
                    <a:pt x="13358" y="7570"/>
                  </a:cubicBezTo>
                  <a:cubicBezTo>
                    <a:pt x="12539" y="5471"/>
                    <a:pt x="12326" y="3096"/>
                    <a:pt x="11499" y="3096"/>
                  </a:cubicBezTo>
                  <a:cubicBezTo>
                    <a:pt x="11380" y="3096"/>
                    <a:pt x="11249" y="3145"/>
                    <a:pt x="11102" y="3250"/>
                  </a:cubicBezTo>
                  <a:cubicBezTo>
                    <a:pt x="10823" y="3449"/>
                    <a:pt x="10636" y="3540"/>
                    <a:pt x="10470" y="3540"/>
                  </a:cubicBezTo>
                  <a:cubicBezTo>
                    <a:pt x="9932" y="3540"/>
                    <a:pt x="9604" y="2590"/>
                    <a:pt x="7093" y="1234"/>
                  </a:cubicBezTo>
                  <a:cubicBezTo>
                    <a:pt x="5456" y="361"/>
                    <a:pt x="3670" y="1"/>
                    <a:pt x="2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2642950" y="4143125"/>
              <a:ext cx="358275" cy="473050"/>
            </a:xfrm>
            <a:custGeom>
              <a:avLst/>
              <a:gdLst/>
              <a:ahLst/>
              <a:cxnLst/>
              <a:rect l="l" t="t" r="r" b="b"/>
              <a:pathLst>
                <a:path w="14331" h="18922" extrusionOk="0">
                  <a:moveTo>
                    <a:pt x="11246" y="0"/>
                  </a:moveTo>
                  <a:cubicBezTo>
                    <a:pt x="9917" y="0"/>
                    <a:pt x="7442" y="1072"/>
                    <a:pt x="5641" y="3080"/>
                  </a:cubicBezTo>
                  <a:cubicBezTo>
                    <a:pt x="3554" y="5430"/>
                    <a:pt x="3793" y="6447"/>
                    <a:pt x="3081" y="6447"/>
                  </a:cubicBezTo>
                  <a:cubicBezTo>
                    <a:pt x="2950" y="6447"/>
                    <a:pt x="2786" y="6412"/>
                    <a:pt x="2569" y="6345"/>
                  </a:cubicBezTo>
                  <a:cubicBezTo>
                    <a:pt x="2469" y="6314"/>
                    <a:pt x="2379" y="6299"/>
                    <a:pt x="2301" y="6299"/>
                  </a:cubicBezTo>
                  <a:cubicBezTo>
                    <a:pt x="1264" y="6299"/>
                    <a:pt x="1965" y="8834"/>
                    <a:pt x="1921" y="11265"/>
                  </a:cubicBezTo>
                  <a:cubicBezTo>
                    <a:pt x="1897" y="13905"/>
                    <a:pt x="625" y="12153"/>
                    <a:pt x="313" y="14433"/>
                  </a:cubicBezTo>
                  <a:cubicBezTo>
                    <a:pt x="1" y="16714"/>
                    <a:pt x="5881" y="18922"/>
                    <a:pt x="5881" y="18922"/>
                  </a:cubicBezTo>
                  <a:cubicBezTo>
                    <a:pt x="10730" y="18274"/>
                    <a:pt x="14330" y="11889"/>
                    <a:pt x="13754" y="10473"/>
                  </a:cubicBezTo>
                  <a:cubicBezTo>
                    <a:pt x="13154" y="9081"/>
                    <a:pt x="10850" y="10233"/>
                    <a:pt x="12122" y="8001"/>
                  </a:cubicBezTo>
                  <a:cubicBezTo>
                    <a:pt x="13394" y="5745"/>
                    <a:pt x="12866" y="4664"/>
                    <a:pt x="11546" y="3608"/>
                  </a:cubicBezTo>
                  <a:cubicBezTo>
                    <a:pt x="10226" y="2576"/>
                    <a:pt x="12386" y="1664"/>
                    <a:pt x="12170" y="488"/>
                  </a:cubicBezTo>
                  <a:cubicBezTo>
                    <a:pt x="12103" y="160"/>
                    <a:pt x="11760" y="0"/>
                    <a:pt x="11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2232900" y="4546275"/>
              <a:ext cx="515075" cy="388775"/>
            </a:xfrm>
            <a:custGeom>
              <a:avLst/>
              <a:gdLst/>
              <a:ahLst/>
              <a:cxnLst/>
              <a:rect l="l" t="t" r="r" b="b"/>
              <a:pathLst>
                <a:path w="20603" h="15551" extrusionOk="0">
                  <a:moveTo>
                    <a:pt x="5593" y="0"/>
                  </a:moveTo>
                  <a:cubicBezTo>
                    <a:pt x="2500" y="0"/>
                    <a:pt x="0" y="1548"/>
                    <a:pt x="537" y="2580"/>
                  </a:cubicBezTo>
                  <a:cubicBezTo>
                    <a:pt x="1161" y="3780"/>
                    <a:pt x="3393" y="2988"/>
                    <a:pt x="3129" y="4884"/>
                  </a:cubicBezTo>
                  <a:cubicBezTo>
                    <a:pt x="2889" y="6780"/>
                    <a:pt x="3225" y="8124"/>
                    <a:pt x="5697" y="9181"/>
                  </a:cubicBezTo>
                  <a:cubicBezTo>
                    <a:pt x="8170" y="10237"/>
                    <a:pt x="5649" y="10885"/>
                    <a:pt x="6177" y="12565"/>
                  </a:cubicBezTo>
                  <a:cubicBezTo>
                    <a:pt x="6561" y="13733"/>
                    <a:pt x="10053" y="15550"/>
                    <a:pt x="13501" y="15550"/>
                  </a:cubicBezTo>
                  <a:cubicBezTo>
                    <a:pt x="15013" y="15550"/>
                    <a:pt x="16517" y="15201"/>
                    <a:pt x="17747" y="14293"/>
                  </a:cubicBezTo>
                  <a:cubicBezTo>
                    <a:pt x="17747" y="14293"/>
                    <a:pt x="20603" y="8076"/>
                    <a:pt x="18827" y="6276"/>
                  </a:cubicBezTo>
                  <a:cubicBezTo>
                    <a:pt x="18270" y="5720"/>
                    <a:pt x="17912" y="5580"/>
                    <a:pt x="17626" y="5580"/>
                  </a:cubicBezTo>
                  <a:cubicBezTo>
                    <a:pt x="17338" y="5580"/>
                    <a:pt x="17124" y="5721"/>
                    <a:pt x="16855" y="5721"/>
                  </a:cubicBezTo>
                  <a:cubicBezTo>
                    <a:pt x="16538" y="5721"/>
                    <a:pt x="16145" y="5525"/>
                    <a:pt x="15466" y="4668"/>
                  </a:cubicBezTo>
                  <a:cubicBezTo>
                    <a:pt x="13964" y="2771"/>
                    <a:pt x="12853" y="401"/>
                    <a:pt x="12092" y="401"/>
                  </a:cubicBezTo>
                  <a:cubicBezTo>
                    <a:pt x="11928" y="401"/>
                    <a:pt x="11781" y="510"/>
                    <a:pt x="11650" y="756"/>
                  </a:cubicBezTo>
                  <a:cubicBezTo>
                    <a:pt x="11416" y="1202"/>
                    <a:pt x="11253" y="1369"/>
                    <a:pt x="11023" y="1369"/>
                  </a:cubicBezTo>
                  <a:cubicBezTo>
                    <a:pt x="10522" y="1369"/>
                    <a:pt x="9703" y="576"/>
                    <a:pt x="7138" y="132"/>
                  </a:cubicBezTo>
                  <a:cubicBezTo>
                    <a:pt x="6614" y="41"/>
                    <a:pt x="6096" y="0"/>
                    <a:pt x="5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2732950" y="4440950"/>
              <a:ext cx="420075" cy="698500"/>
            </a:xfrm>
            <a:custGeom>
              <a:avLst/>
              <a:gdLst/>
              <a:ahLst/>
              <a:cxnLst/>
              <a:rect l="l" t="t" r="r" b="b"/>
              <a:pathLst>
                <a:path w="16803" h="27940" extrusionOk="0">
                  <a:moveTo>
                    <a:pt x="16659" y="0"/>
                  </a:moveTo>
                  <a:cubicBezTo>
                    <a:pt x="5401" y="5377"/>
                    <a:pt x="841" y="24027"/>
                    <a:pt x="25" y="27723"/>
                  </a:cubicBezTo>
                  <a:cubicBezTo>
                    <a:pt x="25" y="27795"/>
                    <a:pt x="1" y="27843"/>
                    <a:pt x="1" y="27867"/>
                  </a:cubicBezTo>
                  <a:lnTo>
                    <a:pt x="289" y="27939"/>
                  </a:lnTo>
                  <a:cubicBezTo>
                    <a:pt x="289" y="27915"/>
                    <a:pt x="313" y="27867"/>
                    <a:pt x="337" y="27795"/>
                  </a:cubicBezTo>
                  <a:cubicBezTo>
                    <a:pt x="1129" y="24123"/>
                    <a:pt x="5665" y="5593"/>
                    <a:pt x="16803" y="264"/>
                  </a:cubicBezTo>
                  <a:lnTo>
                    <a:pt x="16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2750350" y="4267525"/>
              <a:ext cx="126650" cy="882125"/>
            </a:xfrm>
            <a:custGeom>
              <a:avLst/>
              <a:gdLst/>
              <a:ahLst/>
              <a:cxnLst/>
              <a:rect l="l" t="t" r="r" b="b"/>
              <a:pathLst>
                <a:path w="5066" h="35285" extrusionOk="0">
                  <a:moveTo>
                    <a:pt x="4801" y="0"/>
                  </a:moveTo>
                  <a:cubicBezTo>
                    <a:pt x="1" y="9001"/>
                    <a:pt x="1" y="35020"/>
                    <a:pt x="1" y="35284"/>
                  </a:cubicBezTo>
                  <a:lnTo>
                    <a:pt x="313" y="35284"/>
                  </a:lnTo>
                  <a:cubicBezTo>
                    <a:pt x="313" y="35020"/>
                    <a:pt x="313" y="9073"/>
                    <a:pt x="5065" y="120"/>
                  </a:cubicBezTo>
                  <a:lnTo>
                    <a:pt x="4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2533150" y="4427750"/>
              <a:ext cx="223825" cy="682875"/>
            </a:xfrm>
            <a:custGeom>
              <a:avLst/>
              <a:gdLst/>
              <a:ahLst/>
              <a:cxnLst/>
              <a:rect l="l" t="t" r="r" b="b"/>
              <a:pathLst>
                <a:path w="8953" h="27315" extrusionOk="0">
                  <a:moveTo>
                    <a:pt x="192" y="0"/>
                  </a:moveTo>
                  <a:lnTo>
                    <a:pt x="0" y="240"/>
                  </a:lnTo>
                  <a:cubicBezTo>
                    <a:pt x="5977" y="5113"/>
                    <a:pt x="8641" y="14234"/>
                    <a:pt x="7657" y="26595"/>
                  </a:cubicBezTo>
                  <a:cubicBezTo>
                    <a:pt x="7633" y="27051"/>
                    <a:pt x="7609" y="27243"/>
                    <a:pt x="7633" y="27315"/>
                  </a:cubicBezTo>
                  <a:lnTo>
                    <a:pt x="7921" y="27291"/>
                  </a:lnTo>
                  <a:cubicBezTo>
                    <a:pt x="7921" y="27243"/>
                    <a:pt x="7945" y="26979"/>
                    <a:pt x="7969" y="26619"/>
                  </a:cubicBezTo>
                  <a:cubicBezTo>
                    <a:pt x="8953" y="14138"/>
                    <a:pt x="6265" y="4945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2575150" y="4767975"/>
              <a:ext cx="151825" cy="331250"/>
            </a:xfrm>
            <a:custGeom>
              <a:avLst/>
              <a:gdLst/>
              <a:ahLst/>
              <a:cxnLst/>
              <a:rect l="l" t="t" r="r" b="b"/>
              <a:pathLst>
                <a:path w="6073" h="13250" extrusionOk="0">
                  <a:moveTo>
                    <a:pt x="192" y="1"/>
                  </a:moveTo>
                  <a:lnTo>
                    <a:pt x="0" y="241"/>
                  </a:lnTo>
                  <a:cubicBezTo>
                    <a:pt x="1992" y="1777"/>
                    <a:pt x="4585" y="5209"/>
                    <a:pt x="5713" y="12818"/>
                  </a:cubicBezTo>
                  <a:cubicBezTo>
                    <a:pt x="5761" y="13082"/>
                    <a:pt x="5785" y="13178"/>
                    <a:pt x="5785" y="13250"/>
                  </a:cubicBezTo>
                  <a:lnTo>
                    <a:pt x="6073" y="13154"/>
                  </a:lnTo>
                  <a:cubicBezTo>
                    <a:pt x="6073" y="13130"/>
                    <a:pt x="6049" y="12986"/>
                    <a:pt x="6025" y="12794"/>
                  </a:cubicBezTo>
                  <a:cubicBezTo>
                    <a:pt x="4873" y="5065"/>
                    <a:pt x="2208" y="156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2464125" y="4999000"/>
              <a:ext cx="538900" cy="283850"/>
            </a:xfrm>
            <a:custGeom>
              <a:avLst/>
              <a:gdLst/>
              <a:ahLst/>
              <a:cxnLst/>
              <a:rect l="l" t="t" r="r" b="b"/>
              <a:pathLst>
                <a:path w="21556" h="11354" extrusionOk="0">
                  <a:moveTo>
                    <a:pt x="1" y="0"/>
                  </a:moveTo>
                  <a:cubicBezTo>
                    <a:pt x="577" y="6361"/>
                    <a:pt x="5185" y="11354"/>
                    <a:pt x="10778" y="11354"/>
                  </a:cubicBezTo>
                  <a:cubicBezTo>
                    <a:pt x="16394" y="11354"/>
                    <a:pt x="21003" y="6361"/>
                    <a:pt x="215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6239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dk2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3" name="Google Shape;333;p24"/>
          <p:cNvCxnSpPr/>
          <p:nvPr/>
        </p:nvCxnSpPr>
        <p:spPr>
          <a:xfrm>
            <a:off x="302400" y="6436433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4" name="Google Shape;334;p24"/>
          <p:cNvGrpSpPr/>
          <p:nvPr/>
        </p:nvGrpSpPr>
        <p:grpSpPr>
          <a:xfrm flipH="1">
            <a:off x="302416" y="963255"/>
            <a:ext cx="741297" cy="788251"/>
            <a:chOff x="8094138" y="506255"/>
            <a:chExt cx="635616" cy="675876"/>
          </a:xfrm>
        </p:grpSpPr>
        <p:sp>
          <p:nvSpPr>
            <p:cNvPr id="335" name="Google Shape;335;p24"/>
            <p:cNvSpPr/>
            <p:nvPr/>
          </p:nvSpPr>
          <p:spPr>
            <a:xfrm flipH="1">
              <a:off x="8094138" y="506255"/>
              <a:ext cx="635616" cy="675876"/>
            </a:xfrm>
            <a:custGeom>
              <a:avLst/>
              <a:gdLst/>
              <a:ahLst/>
              <a:cxnLst/>
              <a:rect l="l" t="t" r="r" b="b"/>
              <a:pathLst>
                <a:path w="14968" h="15917" extrusionOk="0">
                  <a:moveTo>
                    <a:pt x="7472" y="0"/>
                  </a:moveTo>
                  <a:cubicBezTo>
                    <a:pt x="3345" y="0"/>
                    <a:pt x="1" y="3345"/>
                    <a:pt x="1" y="7496"/>
                  </a:cubicBezTo>
                  <a:cubicBezTo>
                    <a:pt x="1" y="11623"/>
                    <a:pt x="3345" y="14967"/>
                    <a:pt x="7472" y="14967"/>
                  </a:cubicBezTo>
                  <a:cubicBezTo>
                    <a:pt x="8658" y="14967"/>
                    <a:pt x="9773" y="14706"/>
                    <a:pt x="10769" y="14208"/>
                  </a:cubicBezTo>
                  <a:cubicBezTo>
                    <a:pt x="12027" y="15015"/>
                    <a:pt x="13331" y="15916"/>
                    <a:pt x="13331" y="15916"/>
                  </a:cubicBezTo>
                  <a:lnTo>
                    <a:pt x="12667" y="12880"/>
                  </a:lnTo>
                  <a:cubicBezTo>
                    <a:pt x="14090" y="11528"/>
                    <a:pt x="14968" y="9607"/>
                    <a:pt x="14968" y="7496"/>
                  </a:cubicBezTo>
                  <a:cubicBezTo>
                    <a:pt x="14968" y="3345"/>
                    <a:pt x="11623" y="0"/>
                    <a:pt x="74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24"/>
            <p:cNvSpPr/>
            <p:nvPr/>
          </p:nvSpPr>
          <p:spPr>
            <a:xfrm flipH="1">
              <a:off x="8260302" y="733862"/>
              <a:ext cx="300228" cy="42378"/>
            </a:xfrm>
            <a:custGeom>
              <a:avLst/>
              <a:gdLst/>
              <a:ahLst/>
              <a:cxnLst/>
              <a:rect l="l" t="t" r="r" b="b"/>
              <a:pathLst>
                <a:path w="7070" h="998" extrusionOk="0">
                  <a:moveTo>
                    <a:pt x="499" y="1"/>
                  </a:moveTo>
                  <a:cubicBezTo>
                    <a:pt x="214" y="1"/>
                    <a:pt x="1" y="214"/>
                    <a:pt x="1" y="499"/>
                  </a:cubicBezTo>
                  <a:cubicBezTo>
                    <a:pt x="1" y="784"/>
                    <a:pt x="214" y="997"/>
                    <a:pt x="499" y="997"/>
                  </a:cubicBezTo>
                  <a:lnTo>
                    <a:pt x="6571" y="997"/>
                  </a:lnTo>
                  <a:cubicBezTo>
                    <a:pt x="6856" y="997"/>
                    <a:pt x="7069" y="784"/>
                    <a:pt x="7069" y="499"/>
                  </a:cubicBezTo>
                  <a:cubicBezTo>
                    <a:pt x="7069" y="214"/>
                    <a:pt x="6856" y="1"/>
                    <a:pt x="65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24"/>
            <p:cNvSpPr/>
            <p:nvPr/>
          </p:nvSpPr>
          <p:spPr>
            <a:xfrm flipH="1">
              <a:off x="8307650" y="818493"/>
              <a:ext cx="205531" cy="43354"/>
            </a:xfrm>
            <a:custGeom>
              <a:avLst/>
              <a:gdLst/>
              <a:ahLst/>
              <a:cxnLst/>
              <a:rect l="l" t="t" r="r" b="b"/>
              <a:pathLst>
                <a:path w="4840" h="1021" extrusionOk="0">
                  <a:moveTo>
                    <a:pt x="499" y="0"/>
                  </a:moveTo>
                  <a:cubicBezTo>
                    <a:pt x="214" y="0"/>
                    <a:pt x="0" y="238"/>
                    <a:pt x="0" y="522"/>
                  </a:cubicBezTo>
                  <a:cubicBezTo>
                    <a:pt x="0" y="783"/>
                    <a:pt x="214" y="1020"/>
                    <a:pt x="499" y="1020"/>
                  </a:cubicBezTo>
                  <a:lnTo>
                    <a:pt x="4341" y="1020"/>
                  </a:lnTo>
                  <a:cubicBezTo>
                    <a:pt x="4602" y="1020"/>
                    <a:pt x="4839" y="783"/>
                    <a:pt x="4839" y="522"/>
                  </a:cubicBezTo>
                  <a:cubicBezTo>
                    <a:pt x="4839" y="238"/>
                    <a:pt x="4602" y="0"/>
                    <a:pt x="4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24"/>
            <p:cNvSpPr/>
            <p:nvPr/>
          </p:nvSpPr>
          <p:spPr>
            <a:xfrm flipH="1">
              <a:off x="8339880" y="904100"/>
              <a:ext cx="131005" cy="43354"/>
            </a:xfrm>
            <a:custGeom>
              <a:avLst/>
              <a:gdLst/>
              <a:ahLst/>
              <a:cxnLst/>
              <a:rect l="l" t="t" r="r" b="b"/>
              <a:pathLst>
                <a:path w="3085" h="1021" extrusionOk="0">
                  <a:moveTo>
                    <a:pt x="499" y="0"/>
                  </a:moveTo>
                  <a:cubicBezTo>
                    <a:pt x="214" y="0"/>
                    <a:pt x="1" y="238"/>
                    <a:pt x="1" y="522"/>
                  </a:cubicBezTo>
                  <a:cubicBezTo>
                    <a:pt x="1" y="783"/>
                    <a:pt x="214" y="1020"/>
                    <a:pt x="499" y="1020"/>
                  </a:cubicBezTo>
                  <a:lnTo>
                    <a:pt x="2586" y="1020"/>
                  </a:lnTo>
                  <a:cubicBezTo>
                    <a:pt x="2847" y="1020"/>
                    <a:pt x="3084" y="783"/>
                    <a:pt x="3084" y="522"/>
                  </a:cubicBezTo>
                  <a:cubicBezTo>
                    <a:pt x="3084" y="238"/>
                    <a:pt x="2847" y="0"/>
                    <a:pt x="2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339" name="Google Shape;339;p24"/>
          <p:cNvCxnSpPr/>
          <p:nvPr/>
        </p:nvCxnSpPr>
        <p:spPr>
          <a:xfrm>
            <a:off x="302400" y="421567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894984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dk2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25"/>
          <p:cNvCxnSpPr/>
          <p:nvPr/>
        </p:nvCxnSpPr>
        <p:spPr>
          <a:xfrm>
            <a:off x="302400" y="421567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2" name="Google Shape;342;p25"/>
          <p:cNvCxnSpPr/>
          <p:nvPr/>
        </p:nvCxnSpPr>
        <p:spPr>
          <a:xfrm>
            <a:off x="302400" y="6436433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3" name="Google Shape;343;p25"/>
          <p:cNvGrpSpPr/>
          <p:nvPr/>
        </p:nvGrpSpPr>
        <p:grpSpPr>
          <a:xfrm flipH="1">
            <a:off x="10928135" y="4667071"/>
            <a:ext cx="1058149" cy="1762176"/>
            <a:chOff x="8034093" y="3500303"/>
            <a:chExt cx="793612" cy="1321632"/>
          </a:xfrm>
        </p:grpSpPr>
        <p:sp>
          <p:nvSpPr>
            <p:cNvPr id="344" name="Google Shape;344;p25"/>
            <p:cNvSpPr/>
            <p:nvPr/>
          </p:nvSpPr>
          <p:spPr>
            <a:xfrm flipH="1">
              <a:off x="8454019" y="3859093"/>
              <a:ext cx="373687" cy="528745"/>
            </a:xfrm>
            <a:custGeom>
              <a:avLst/>
              <a:gdLst/>
              <a:ahLst/>
              <a:cxnLst/>
              <a:rect l="l" t="t" r="r" b="b"/>
              <a:pathLst>
                <a:path w="5220" h="7386" extrusionOk="0">
                  <a:moveTo>
                    <a:pt x="929" y="0"/>
                  </a:moveTo>
                  <a:cubicBezTo>
                    <a:pt x="790" y="0"/>
                    <a:pt x="664" y="32"/>
                    <a:pt x="556" y="97"/>
                  </a:cubicBezTo>
                  <a:cubicBezTo>
                    <a:pt x="533" y="112"/>
                    <a:pt x="510" y="128"/>
                    <a:pt x="488" y="150"/>
                  </a:cubicBezTo>
                  <a:cubicBezTo>
                    <a:pt x="1" y="561"/>
                    <a:pt x="84" y="1733"/>
                    <a:pt x="640" y="3102"/>
                  </a:cubicBezTo>
                  <a:lnTo>
                    <a:pt x="1842" y="3224"/>
                  </a:lnTo>
                  <a:lnTo>
                    <a:pt x="807" y="3475"/>
                  </a:lnTo>
                  <a:cubicBezTo>
                    <a:pt x="975" y="3840"/>
                    <a:pt x="1172" y="4221"/>
                    <a:pt x="1401" y="4594"/>
                  </a:cubicBezTo>
                  <a:cubicBezTo>
                    <a:pt x="1720" y="5126"/>
                    <a:pt x="2123" y="5575"/>
                    <a:pt x="2542" y="5940"/>
                  </a:cubicBezTo>
                  <a:lnTo>
                    <a:pt x="3447" y="5225"/>
                  </a:lnTo>
                  <a:lnTo>
                    <a:pt x="2854" y="6199"/>
                  </a:lnTo>
                  <a:cubicBezTo>
                    <a:pt x="3926" y="7036"/>
                    <a:pt x="4992" y="7386"/>
                    <a:pt x="4992" y="7386"/>
                  </a:cubicBezTo>
                  <a:cubicBezTo>
                    <a:pt x="4992" y="7386"/>
                    <a:pt x="4992" y="7348"/>
                    <a:pt x="5007" y="7272"/>
                  </a:cubicBezTo>
                  <a:cubicBezTo>
                    <a:pt x="5060" y="6769"/>
                    <a:pt x="5220" y="4647"/>
                    <a:pt x="4147" y="2889"/>
                  </a:cubicBezTo>
                  <a:cubicBezTo>
                    <a:pt x="4071" y="2760"/>
                    <a:pt x="3987" y="2631"/>
                    <a:pt x="3904" y="2509"/>
                  </a:cubicBezTo>
                  <a:lnTo>
                    <a:pt x="3447" y="3688"/>
                  </a:lnTo>
                  <a:cubicBezTo>
                    <a:pt x="3447" y="3688"/>
                    <a:pt x="3538" y="2653"/>
                    <a:pt x="3599" y="2068"/>
                  </a:cubicBezTo>
                  <a:cubicBezTo>
                    <a:pt x="3082" y="1368"/>
                    <a:pt x="2534" y="805"/>
                    <a:pt x="2024" y="447"/>
                  </a:cubicBezTo>
                  <a:lnTo>
                    <a:pt x="1842" y="1117"/>
                  </a:lnTo>
                  <a:lnTo>
                    <a:pt x="1720" y="249"/>
                  </a:lnTo>
                  <a:cubicBezTo>
                    <a:pt x="1430" y="88"/>
                    <a:pt x="1161" y="0"/>
                    <a:pt x="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25"/>
            <p:cNvSpPr/>
            <p:nvPr/>
          </p:nvSpPr>
          <p:spPr>
            <a:xfrm flipH="1">
              <a:off x="8469267" y="3869831"/>
              <a:ext cx="358439" cy="518007"/>
            </a:xfrm>
            <a:custGeom>
              <a:avLst/>
              <a:gdLst/>
              <a:ahLst/>
              <a:cxnLst/>
              <a:rect l="l" t="t" r="r" b="b"/>
              <a:pathLst>
                <a:path w="5007" h="7236" extrusionOk="0">
                  <a:moveTo>
                    <a:pt x="488" y="0"/>
                  </a:moveTo>
                  <a:lnTo>
                    <a:pt x="488" y="0"/>
                  </a:lnTo>
                  <a:cubicBezTo>
                    <a:pt x="1" y="411"/>
                    <a:pt x="84" y="1583"/>
                    <a:pt x="640" y="2952"/>
                  </a:cubicBezTo>
                  <a:lnTo>
                    <a:pt x="1842" y="3074"/>
                  </a:lnTo>
                  <a:lnTo>
                    <a:pt x="807" y="3325"/>
                  </a:lnTo>
                  <a:cubicBezTo>
                    <a:pt x="975" y="3690"/>
                    <a:pt x="1172" y="4071"/>
                    <a:pt x="1401" y="4444"/>
                  </a:cubicBezTo>
                  <a:cubicBezTo>
                    <a:pt x="1720" y="4976"/>
                    <a:pt x="2123" y="5425"/>
                    <a:pt x="2542" y="5790"/>
                  </a:cubicBezTo>
                  <a:lnTo>
                    <a:pt x="3447" y="5075"/>
                  </a:lnTo>
                  <a:lnTo>
                    <a:pt x="2854" y="6049"/>
                  </a:lnTo>
                  <a:cubicBezTo>
                    <a:pt x="3926" y="6886"/>
                    <a:pt x="4992" y="7236"/>
                    <a:pt x="4992" y="7236"/>
                  </a:cubicBezTo>
                  <a:cubicBezTo>
                    <a:pt x="4992" y="7236"/>
                    <a:pt x="4992" y="7198"/>
                    <a:pt x="5007" y="7122"/>
                  </a:cubicBezTo>
                  <a:cubicBezTo>
                    <a:pt x="4337" y="5676"/>
                    <a:pt x="2344" y="1621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25"/>
            <p:cNvSpPr/>
            <p:nvPr/>
          </p:nvSpPr>
          <p:spPr>
            <a:xfrm flipH="1">
              <a:off x="8034093" y="3714704"/>
              <a:ext cx="400389" cy="560387"/>
            </a:xfrm>
            <a:custGeom>
              <a:avLst/>
              <a:gdLst/>
              <a:ahLst/>
              <a:cxnLst/>
              <a:rect l="l" t="t" r="r" b="b"/>
              <a:pathLst>
                <a:path w="5593" h="7828" extrusionOk="0">
                  <a:moveTo>
                    <a:pt x="4592" y="0"/>
                  </a:moveTo>
                  <a:cubicBezTo>
                    <a:pt x="4346" y="0"/>
                    <a:pt x="4060" y="94"/>
                    <a:pt x="3751" y="265"/>
                  </a:cubicBezTo>
                  <a:lnTo>
                    <a:pt x="3622" y="1186"/>
                  </a:lnTo>
                  <a:lnTo>
                    <a:pt x="3417" y="478"/>
                  </a:lnTo>
                  <a:cubicBezTo>
                    <a:pt x="2877" y="859"/>
                    <a:pt x="2291" y="1452"/>
                    <a:pt x="1735" y="2190"/>
                  </a:cubicBezTo>
                  <a:cubicBezTo>
                    <a:pt x="1804" y="2814"/>
                    <a:pt x="1895" y="3910"/>
                    <a:pt x="1895" y="3910"/>
                  </a:cubicBezTo>
                  <a:lnTo>
                    <a:pt x="1408" y="2654"/>
                  </a:lnTo>
                  <a:cubicBezTo>
                    <a:pt x="1317" y="2791"/>
                    <a:pt x="1233" y="2921"/>
                    <a:pt x="1150" y="3065"/>
                  </a:cubicBezTo>
                  <a:cubicBezTo>
                    <a:pt x="1" y="4929"/>
                    <a:pt x="176" y="7174"/>
                    <a:pt x="237" y="7706"/>
                  </a:cubicBezTo>
                  <a:cubicBezTo>
                    <a:pt x="244" y="7782"/>
                    <a:pt x="252" y="7828"/>
                    <a:pt x="252" y="7828"/>
                  </a:cubicBezTo>
                  <a:cubicBezTo>
                    <a:pt x="252" y="7828"/>
                    <a:pt x="1385" y="7455"/>
                    <a:pt x="2534" y="6565"/>
                  </a:cubicBezTo>
                  <a:lnTo>
                    <a:pt x="1895" y="5538"/>
                  </a:lnTo>
                  <a:lnTo>
                    <a:pt x="2861" y="6299"/>
                  </a:lnTo>
                  <a:cubicBezTo>
                    <a:pt x="3310" y="5903"/>
                    <a:pt x="3744" y="5431"/>
                    <a:pt x="4094" y="4868"/>
                  </a:cubicBezTo>
                  <a:cubicBezTo>
                    <a:pt x="4337" y="4473"/>
                    <a:pt x="4550" y="4069"/>
                    <a:pt x="4725" y="3681"/>
                  </a:cubicBezTo>
                  <a:lnTo>
                    <a:pt x="3622" y="3415"/>
                  </a:lnTo>
                  <a:lnTo>
                    <a:pt x="4900" y="3293"/>
                  </a:lnTo>
                  <a:cubicBezTo>
                    <a:pt x="5494" y="1840"/>
                    <a:pt x="5593" y="593"/>
                    <a:pt x="5068" y="159"/>
                  </a:cubicBezTo>
                  <a:cubicBezTo>
                    <a:pt x="5037" y="136"/>
                    <a:pt x="5014" y="121"/>
                    <a:pt x="4992" y="106"/>
                  </a:cubicBezTo>
                  <a:cubicBezTo>
                    <a:pt x="4875" y="34"/>
                    <a:pt x="4740" y="0"/>
                    <a:pt x="45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25"/>
            <p:cNvSpPr/>
            <p:nvPr/>
          </p:nvSpPr>
          <p:spPr>
            <a:xfrm flipH="1">
              <a:off x="8034093" y="3726014"/>
              <a:ext cx="383494" cy="549076"/>
            </a:xfrm>
            <a:custGeom>
              <a:avLst/>
              <a:gdLst/>
              <a:ahLst/>
              <a:cxnLst/>
              <a:rect l="l" t="t" r="r" b="b"/>
              <a:pathLst>
                <a:path w="5357" h="7670" extrusionOk="0">
                  <a:moveTo>
                    <a:pt x="4832" y="1"/>
                  </a:moveTo>
                  <a:lnTo>
                    <a:pt x="4832" y="1"/>
                  </a:lnTo>
                  <a:cubicBezTo>
                    <a:pt x="2846" y="1720"/>
                    <a:pt x="708" y="6019"/>
                    <a:pt x="1" y="7548"/>
                  </a:cubicBezTo>
                  <a:cubicBezTo>
                    <a:pt x="8" y="7624"/>
                    <a:pt x="16" y="7670"/>
                    <a:pt x="16" y="7670"/>
                  </a:cubicBezTo>
                  <a:cubicBezTo>
                    <a:pt x="16" y="7670"/>
                    <a:pt x="1149" y="7297"/>
                    <a:pt x="2298" y="6407"/>
                  </a:cubicBezTo>
                  <a:lnTo>
                    <a:pt x="1659" y="5380"/>
                  </a:lnTo>
                  <a:lnTo>
                    <a:pt x="2625" y="6141"/>
                  </a:lnTo>
                  <a:cubicBezTo>
                    <a:pt x="3074" y="5745"/>
                    <a:pt x="3508" y="5273"/>
                    <a:pt x="3858" y="4710"/>
                  </a:cubicBezTo>
                  <a:cubicBezTo>
                    <a:pt x="4101" y="4315"/>
                    <a:pt x="4314" y="3911"/>
                    <a:pt x="4489" y="3523"/>
                  </a:cubicBezTo>
                  <a:lnTo>
                    <a:pt x="3386" y="3257"/>
                  </a:lnTo>
                  <a:lnTo>
                    <a:pt x="4664" y="3135"/>
                  </a:lnTo>
                  <a:cubicBezTo>
                    <a:pt x="5258" y="1682"/>
                    <a:pt x="5357" y="435"/>
                    <a:pt x="48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25"/>
            <p:cNvSpPr/>
            <p:nvPr/>
          </p:nvSpPr>
          <p:spPr>
            <a:xfrm flipH="1">
              <a:off x="8345639" y="3500303"/>
              <a:ext cx="250556" cy="607635"/>
            </a:xfrm>
            <a:custGeom>
              <a:avLst/>
              <a:gdLst/>
              <a:ahLst/>
              <a:cxnLst/>
              <a:rect l="l" t="t" r="r" b="b"/>
              <a:pathLst>
                <a:path w="3500" h="8488" extrusionOk="0">
                  <a:moveTo>
                    <a:pt x="1303" y="0"/>
                  </a:moveTo>
                  <a:cubicBezTo>
                    <a:pt x="1280" y="0"/>
                    <a:pt x="1256" y="2"/>
                    <a:pt x="1233" y="4"/>
                  </a:cubicBezTo>
                  <a:cubicBezTo>
                    <a:pt x="1202" y="12"/>
                    <a:pt x="1172" y="12"/>
                    <a:pt x="1149" y="19"/>
                  </a:cubicBezTo>
                  <a:cubicBezTo>
                    <a:pt x="525" y="179"/>
                    <a:pt x="107" y="1282"/>
                    <a:pt x="23" y="2758"/>
                  </a:cubicBezTo>
                  <a:lnTo>
                    <a:pt x="1050" y="3375"/>
                  </a:lnTo>
                  <a:lnTo>
                    <a:pt x="8" y="3162"/>
                  </a:lnTo>
                  <a:lnTo>
                    <a:pt x="8" y="3162"/>
                  </a:lnTo>
                  <a:cubicBezTo>
                    <a:pt x="0" y="3565"/>
                    <a:pt x="23" y="3991"/>
                    <a:pt x="69" y="4424"/>
                  </a:cubicBezTo>
                  <a:cubicBezTo>
                    <a:pt x="129" y="5048"/>
                    <a:pt x="304" y="5627"/>
                    <a:pt x="525" y="6136"/>
                  </a:cubicBezTo>
                  <a:lnTo>
                    <a:pt x="1651" y="5878"/>
                  </a:lnTo>
                  <a:lnTo>
                    <a:pt x="700" y="6501"/>
                  </a:lnTo>
                  <a:cubicBezTo>
                    <a:pt x="1309" y="7711"/>
                    <a:pt x="2115" y="8487"/>
                    <a:pt x="2115" y="8487"/>
                  </a:cubicBezTo>
                  <a:cubicBezTo>
                    <a:pt x="2115" y="8487"/>
                    <a:pt x="2138" y="8457"/>
                    <a:pt x="2176" y="8396"/>
                  </a:cubicBezTo>
                  <a:cubicBezTo>
                    <a:pt x="2176" y="8396"/>
                    <a:pt x="2176" y="8396"/>
                    <a:pt x="2176" y="8388"/>
                  </a:cubicBezTo>
                  <a:cubicBezTo>
                    <a:pt x="2442" y="7962"/>
                    <a:pt x="3500" y="6113"/>
                    <a:pt x="3287" y="4067"/>
                  </a:cubicBezTo>
                  <a:cubicBezTo>
                    <a:pt x="3264" y="3907"/>
                    <a:pt x="3249" y="3763"/>
                    <a:pt x="3226" y="3610"/>
                  </a:cubicBezTo>
                  <a:lnTo>
                    <a:pt x="2305" y="4493"/>
                  </a:lnTo>
                  <a:cubicBezTo>
                    <a:pt x="2305" y="4493"/>
                    <a:pt x="2830" y="3588"/>
                    <a:pt x="3135" y="3085"/>
                  </a:cubicBezTo>
                  <a:cubicBezTo>
                    <a:pt x="2967" y="2233"/>
                    <a:pt x="2709" y="1488"/>
                    <a:pt x="2412" y="948"/>
                  </a:cubicBezTo>
                  <a:lnTo>
                    <a:pt x="1955" y="1473"/>
                  </a:lnTo>
                  <a:lnTo>
                    <a:pt x="1955" y="1473"/>
                  </a:lnTo>
                  <a:lnTo>
                    <a:pt x="2214" y="636"/>
                  </a:lnTo>
                  <a:cubicBezTo>
                    <a:pt x="1931" y="232"/>
                    <a:pt x="1615" y="0"/>
                    <a:pt x="1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25"/>
            <p:cNvSpPr/>
            <p:nvPr/>
          </p:nvSpPr>
          <p:spPr>
            <a:xfrm flipH="1">
              <a:off x="8438774" y="3501663"/>
              <a:ext cx="157421" cy="606275"/>
            </a:xfrm>
            <a:custGeom>
              <a:avLst/>
              <a:gdLst/>
              <a:ahLst/>
              <a:cxnLst/>
              <a:rect l="l" t="t" r="r" b="b"/>
              <a:pathLst>
                <a:path w="2199" h="8469" extrusionOk="0">
                  <a:moveTo>
                    <a:pt x="1149" y="0"/>
                  </a:moveTo>
                  <a:cubicBezTo>
                    <a:pt x="525" y="160"/>
                    <a:pt x="107" y="1263"/>
                    <a:pt x="23" y="2739"/>
                  </a:cubicBezTo>
                  <a:lnTo>
                    <a:pt x="1050" y="3356"/>
                  </a:lnTo>
                  <a:lnTo>
                    <a:pt x="8" y="3143"/>
                  </a:lnTo>
                  <a:lnTo>
                    <a:pt x="8" y="3143"/>
                  </a:lnTo>
                  <a:cubicBezTo>
                    <a:pt x="0" y="3546"/>
                    <a:pt x="23" y="3972"/>
                    <a:pt x="69" y="4405"/>
                  </a:cubicBezTo>
                  <a:cubicBezTo>
                    <a:pt x="129" y="5029"/>
                    <a:pt x="304" y="5608"/>
                    <a:pt x="525" y="6117"/>
                  </a:cubicBezTo>
                  <a:lnTo>
                    <a:pt x="1651" y="5859"/>
                  </a:lnTo>
                  <a:lnTo>
                    <a:pt x="700" y="6482"/>
                  </a:lnTo>
                  <a:cubicBezTo>
                    <a:pt x="1309" y="7692"/>
                    <a:pt x="2115" y="8468"/>
                    <a:pt x="2115" y="8468"/>
                  </a:cubicBezTo>
                  <a:cubicBezTo>
                    <a:pt x="2115" y="8468"/>
                    <a:pt x="2138" y="8438"/>
                    <a:pt x="2176" y="8377"/>
                  </a:cubicBezTo>
                  <a:cubicBezTo>
                    <a:pt x="2176" y="8377"/>
                    <a:pt x="2176" y="8377"/>
                    <a:pt x="2176" y="8369"/>
                  </a:cubicBezTo>
                  <a:cubicBezTo>
                    <a:pt x="2199" y="6779"/>
                    <a:pt x="2130" y="2268"/>
                    <a:pt x="11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25"/>
            <p:cNvSpPr/>
            <p:nvPr/>
          </p:nvSpPr>
          <p:spPr>
            <a:xfrm flipH="1">
              <a:off x="8436554" y="3998901"/>
              <a:ext cx="247335" cy="458088"/>
            </a:xfrm>
            <a:custGeom>
              <a:avLst/>
              <a:gdLst/>
              <a:ahLst/>
              <a:cxnLst/>
              <a:rect l="l" t="t" r="r" b="b"/>
              <a:pathLst>
                <a:path w="3455" h="6399" extrusionOk="0">
                  <a:moveTo>
                    <a:pt x="76" y="1"/>
                  </a:moveTo>
                  <a:lnTo>
                    <a:pt x="0" y="46"/>
                  </a:lnTo>
                  <a:cubicBezTo>
                    <a:pt x="31" y="99"/>
                    <a:pt x="3112" y="5151"/>
                    <a:pt x="3363" y="6399"/>
                  </a:cubicBezTo>
                  <a:lnTo>
                    <a:pt x="3454" y="6376"/>
                  </a:lnTo>
                  <a:cubicBezTo>
                    <a:pt x="3203" y="5121"/>
                    <a:pt x="206" y="206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25"/>
            <p:cNvSpPr/>
            <p:nvPr/>
          </p:nvSpPr>
          <p:spPr>
            <a:xfrm flipH="1">
              <a:off x="8419161" y="3620926"/>
              <a:ext cx="61565" cy="835569"/>
            </a:xfrm>
            <a:custGeom>
              <a:avLst/>
              <a:gdLst/>
              <a:ahLst/>
              <a:cxnLst/>
              <a:rect l="l" t="t" r="r" b="b"/>
              <a:pathLst>
                <a:path w="860" h="11672" extrusionOk="0">
                  <a:moveTo>
                    <a:pt x="91" y="1"/>
                  </a:moveTo>
                  <a:lnTo>
                    <a:pt x="0" y="16"/>
                  </a:lnTo>
                  <a:cubicBezTo>
                    <a:pt x="8" y="61"/>
                    <a:pt x="768" y="4147"/>
                    <a:pt x="457" y="6795"/>
                  </a:cubicBezTo>
                  <a:cubicBezTo>
                    <a:pt x="152" y="9450"/>
                    <a:pt x="266" y="11648"/>
                    <a:pt x="266" y="11671"/>
                  </a:cubicBezTo>
                  <a:lnTo>
                    <a:pt x="358" y="11664"/>
                  </a:lnTo>
                  <a:cubicBezTo>
                    <a:pt x="358" y="11641"/>
                    <a:pt x="243" y="9450"/>
                    <a:pt x="555" y="6802"/>
                  </a:cubicBezTo>
                  <a:cubicBezTo>
                    <a:pt x="860" y="4147"/>
                    <a:pt x="99" y="39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25"/>
            <p:cNvSpPr/>
            <p:nvPr/>
          </p:nvSpPr>
          <p:spPr>
            <a:xfrm flipH="1">
              <a:off x="8248641" y="3954231"/>
              <a:ext cx="187488" cy="502258"/>
            </a:xfrm>
            <a:custGeom>
              <a:avLst/>
              <a:gdLst/>
              <a:ahLst/>
              <a:cxnLst/>
              <a:rect l="l" t="t" r="r" b="b"/>
              <a:pathLst>
                <a:path w="2619" h="7016" extrusionOk="0">
                  <a:moveTo>
                    <a:pt x="2534" y="1"/>
                  </a:moveTo>
                  <a:cubicBezTo>
                    <a:pt x="2443" y="153"/>
                    <a:pt x="389" y="3615"/>
                    <a:pt x="222" y="4474"/>
                  </a:cubicBezTo>
                  <a:cubicBezTo>
                    <a:pt x="62" y="5319"/>
                    <a:pt x="1" y="6992"/>
                    <a:pt x="1" y="7008"/>
                  </a:cubicBezTo>
                  <a:lnTo>
                    <a:pt x="92" y="7015"/>
                  </a:lnTo>
                  <a:cubicBezTo>
                    <a:pt x="100" y="7000"/>
                    <a:pt x="161" y="5326"/>
                    <a:pt x="320" y="4489"/>
                  </a:cubicBezTo>
                  <a:cubicBezTo>
                    <a:pt x="480" y="3653"/>
                    <a:pt x="2595" y="92"/>
                    <a:pt x="2618" y="54"/>
                  </a:cubicBezTo>
                  <a:lnTo>
                    <a:pt x="25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25"/>
            <p:cNvSpPr/>
            <p:nvPr/>
          </p:nvSpPr>
          <p:spPr>
            <a:xfrm flipH="1">
              <a:off x="8249783" y="4442808"/>
              <a:ext cx="365526" cy="379127"/>
            </a:xfrm>
            <a:custGeom>
              <a:avLst/>
              <a:gdLst/>
              <a:ahLst/>
              <a:cxnLst/>
              <a:rect l="l" t="t" r="r" b="b"/>
              <a:pathLst>
                <a:path w="5106" h="5296" extrusionOk="0">
                  <a:moveTo>
                    <a:pt x="1530" y="0"/>
                  </a:moveTo>
                  <a:cubicBezTo>
                    <a:pt x="686" y="0"/>
                    <a:pt x="1" y="685"/>
                    <a:pt x="1" y="1529"/>
                  </a:cubicBezTo>
                  <a:lnTo>
                    <a:pt x="1" y="3758"/>
                  </a:lnTo>
                  <a:cubicBezTo>
                    <a:pt x="1" y="4603"/>
                    <a:pt x="686" y="5295"/>
                    <a:pt x="1530" y="5295"/>
                  </a:cubicBezTo>
                  <a:lnTo>
                    <a:pt x="3569" y="5295"/>
                  </a:lnTo>
                  <a:cubicBezTo>
                    <a:pt x="4421" y="5295"/>
                    <a:pt x="5106" y="4603"/>
                    <a:pt x="5106" y="3758"/>
                  </a:cubicBezTo>
                  <a:lnTo>
                    <a:pt x="5106" y="1529"/>
                  </a:lnTo>
                  <a:cubicBezTo>
                    <a:pt x="5106" y="1050"/>
                    <a:pt x="4885" y="624"/>
                    <a:pt x="4543" y="342"/>
                  </a:cubicBezTo>
                  <a:cubicBezTo>
                    <a:pt x="4277" y="129"/>
                    <a:pt x="3942" y="0"/>
                    <a:pt x="3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7033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09600" y="1887567"/>
            <a:ext cx="6014800" cy="2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9600" y="4336467"/>
            <a:ext cx="6014800" cy="6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10229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91413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609600" y="1663933"/>
            <a:ext cx="10972800" cy="40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34753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25488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495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950800" y="711992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950800" y="1576175"/>
            <a:ext cx="102904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cxnSp>
        <p:nvCxnSpPr>
          <p:cNvPr id="41" name="Google Shape;41;p4"/>
          <p:cNvCxnSpPr/>
          <p:nvPr/>
        </p:nvCxnSpPr>
        <p:spPr>
          <a:xfrm>
            <a:off x="302400" y="421567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/>
          <p:cNvCxnSpPr/>
          <p:nvPr/>
        </p:nvCxnSpPr>
        <p:spPr>
          <a:xfrm>
            <a:off x="302400" y="6436433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" name="Google Shape;43;p4"/>
          <p:cNvGrpSpPr/>
          <p:nvPr/>
        </p:nvGrpSpPr>
        <p:grpSpPr>
          <a:xfrm>
            <a:off x="11181049" y="844655"/>
            <a:ext cx="741297" cy="788251"/>
            <a:chOff x="8094138" y="506255"/>
            <a:chExt cx="635616" cy="675876"/>
          </a:xfrm>
        </p:grpSpPr>
        <p:sp>
          <p:nvSpPr>
            <p:cNvPr id="44" name="Google Shape;44;p4"/>
            <p:cNvSpPr/>
            <p:nvPr/>
          </p:nvSpPr>
          <p:spPr>
            <a:xfrm flipH="1">
              <a:off x="8094138" y="506255"/>
              <a:ext cx="635616" cy="675876"/>
            </a:xfrm>
            <a:custGeom>
              <a:avLst/>
              <a:gdLst/>
              <a:ahLst/>
              <a:cxnLst/>
              <a:rect l="l" t="t" r="r" b="b"/>
              <a:pathLst>
                <a:path w="14968" h="15917" extrusionOk="0">
                  <a:moveTo>
                    <a:pt x="7472" y="0"/>
                  </a:moveTo>
                  <a:cubicBezTo>
                    <a:pt x="3345" y="0"/>
                    <a:pt x="1" y="3345"/>
                    <a:pt x="1" y="7496"/>
                  </a:cubicBezTo>
                  <a:cubicBezTo>
                    <a:pt x="1" y="11623"/>
                    <a:pt x="3345" y="14967"/>
                    <a:pt x="7472" y="14967"/>
                  </a:cubicBezTo>
                  <a:cubicBezTo>
                    <a:pt x="8658" y="14967"/>
                    <a:pt x="9773" y="14706"/>
                    <a:pt x="10769" y="14208"/>
                  </a:cubicBezTo>
                  <a:cubicBezTo>
                    <a:pt x="12027" y="15015"/>
                    <a:pt x="13331" y="15916"/>
                    <a:pt x="13331" y="15916"/>
                  </a:cubicBezTo>
                  <a:lnTo>
                    <a:pt x="12667" y="12880"/>
                  </a:lnTo>
                  <a:cubicBezTo>
                    <a:pt x="14090" y="11528"/>
                    <a:pt x="14968" y="9607"/>
                    <a:pt x="14968" y="7496"/>
                  </a:cubicBezTo>
                  <a:cubicBezTo>
                    <a:pt x="14968" y="3345"/>
                    <a:pt x="11623" y="0"/>
                    <a:pt x="74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4"/>
            <p:cNvSpPr/>
            <p:nvPr/>
          </p:nvSpPr>
          <p:spPr>
            <a:xfrm flipH="1">
              <a:off x="8260302" y="733862"/>
              <a:ext cx="300228" cy="42378"/>
            </a:xfrm>
            <a:custGeom>
              <a:avLst/>
              <a:gdLst/>
              <a:ahLst/>
              <a:cxnLst/>
              <a:rect l="l" t="t" r="r" b="b"/>
              <a:pathLst>
                <a:path w="7070" h="998" extrusionOk="0">
                  <a:moveTo>
                    <a:pt x="499" y="1"/>
                  </a:moveTo>
                  <a:cubicBezTo>
                    <a:pt x="214" y="1"/>
                    <a:pt x="1" y="214"/>
                    <a:pt x="1" y="499"/>
                  </a:cubicBezTo>
                  <a:cubicBezTo>
                    <a:pt x="1" y="784"/>
                    <a:pt x="214" y="997"/>
                    <a:pt x="499" y="997"/>
                  </a:cubicBezTo>
                  <a:lnTo>
                    <a:pt x="6571" y="997"/>
                  </a:lnTo>
                  <a:cubicBezTo>
                    <a:pt x="6856" y="997"/>
                    <a:pt x="7069" y="784"/>
                    <a:pt x="7069" y="499"/>
                  </a:cubicBezTo>
                  <a:cubicBezTo>
                    <a:pt x="7069" y="214"/>
                    <a:pt x="6856" y="1"/>
                    <a:pt x="65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4"/>
            <p:cNvSpPr/>
            <p:nvPr/>
          </p:nvSpPr>
          <p:spPr>
            <a:xfrm flipH="1">
              <a:off x="8307650" y="818493"/>
              <a:ext cx="205531" cy="43354"/>
            </a:xfrm>
            <a:custGeom>
              <a:avLst/>
              <a:gdLst/>
              <a:ahLst/>
              <a:cxnLst/>
              <a:rect l="l" t="t" r="r" b="b"/>
              <a:pathLst>
                <a:path w="4840" h="1021" extrusionOk="0">
                  <a:moveTo>
                    <a:pt x="499" y="0"/>
                  </a:moveTo>
                  <a:cubicBezTo>
                    <a:pt x="214" y="0"/>
                    <a:pt x="0" y="238"/>
                    <a:pt x="0" y="522"/>
                  </a:cubicBezTo>
                  <a:cubicBezTo>
                    <a:pt x="0" y="783"/>
                    <a:pt x="214" y="1020"/>
                    <a:pt x="499" y="1020"/>
                  </a:cubicBezTo>
                  <a:lnTo>
                    <a:pt x="4341" y="1020"/>
                  </a:lnTo>
                  <a:cubicBezTo>
                    <a:pt x="4602" y="1020"/>
                    <a:pt x="4839" y="783"/>
                    <a:pt x="4839" y="522"/>
                  </a:cubicBezTo>
                  <a:cubicBezTo>
                    <a:pt x="4839" y="238"/>
                    <a:pt x="4602" y="0"/>
                    <a:pt x="4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4"/>
            <p:cNvSpPr/>
            <p:nvPr/>
          </p:nvSpPr>
          <p:spPr>
            <a:xfrm flipH="1">
              <a:off x="8339880" y="904100"/>
              <a:ext cx="131005" cy="43354"/>
            </a:xfrm>
            <a:custGeom>
              <a:avLst/>
              <a:gdLst/>
              <a:ahLst/>
              <a:cxnLst/>
              <a:rect l="l" t="t" r="r" b="b"/>
              <a:pathLst>
                <a:path w="3085" h="1021" extrusionOk="0">
                  <a:moveTo>
                    <a:pt x="499" y="0"/>
                  </a:moveTo>
                  <a:cubicBezTo>
                    <a:pt x="214" y="0"/>
                    <a:pt x="1" y="238"/>
                    <a:pt x="1" y="522"/>
                  </a:cubicBezTo>
                  <a:cubicBezTo>
                    <a:pt x="1" y="783"/>
                    <a:pt x="214" y="1020"/>
                    <a:pt x="499" y="1020"/>
                  </a:cubicBezTo>
                  <a:lnTo>
                    <a:pt x="2586" y="1020"/>
                  </a:lnTo>
                  <a:cubicBezTo>
                    <a:pt x="2847" y="1020"/>
                    <a:pt x="3084" y="783"/>
                    <a:pt x="3084" y="522"/>
                  </a:cubicBezTo>
                  <a:cubicBezTo>
                    <a:pt x="3084" y="238"/>
                    <a:pt x="2847" y="0"/>
                    <a:pt x="2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089560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06965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6802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19173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86174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72840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89525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788400" y="2421200"/>
            <a:ext cx="4615200" cy="20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67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52767" y="4616967"/>
            <a:ext cx="5486400" cy="4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09977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97915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57368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7030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dk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950800" y="711992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1"/>
          </p:nvPr>
        </p:nvSpPr>
        <p:spPr>
          <a:xfrm>
            <a:off x="1734092" y="3374541"/>
            <a:ext cx="4033200" cy="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2"/>
          </p:nvPr>
        </p:nvSpPr>
        <p:spPr>
          <a:xfrm>
            <a:off x="1734075" y="3924517"/>
            <a:ext cx="4033200" cy="16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3"/>
          </p:nvPr>
        </p:nvSpPr>
        <p:spPr>
          <a:xfrm>
            <a:off x="6424725" y="3374541"/>
            <a:ext cx="4033200" cy="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6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4"/>
          </p:nvPr>
        </p:nvSpPr>
        <p:spPr>
          <a:xfrm>
            <a:off x="6424708" y="3924517"/>
            <a:ext cx="4033200" cy="16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4" name="Google Shape;54;p5"/>
          <p:cNvCxnSpPr/>
          <p:nvPr/>
        </p:nvCxnSpPr>
        <p:spPr>
          <a:xfrm>
            <a:off x="302400" y="421567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/>
          <p:cNvCxnSpPr/>
          <p:nvPr/>
        </p:nvCxnSpPr>
        <p:spPr>
          <a:xfrm>
            <a:off x="302400" y="6436433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" name="Google Shape;56;p5"/>
          <p:cNvGrpSpPr/>
          <p:nvPr/>
        </p:nvGrpSpPr>
        <p:grpSpPr>
          <a:xfrm>
            <a:off x="11064364" y="4872100"/>
            <a:ext cx="921933" cy="1564333"/>
            <a:chOff x="8169881" y="3654075"/>
            <a:chExt cx="691450" cy="1173250"/>
          </a:xfrm>
        </p:grpSpPr>
        <p:sp>
          <p:nvSpPr>
            <p:cNvPr id="57" name="Google Shape;57;p5"/>
            <p:cNvSpPr/>
            <p:nvPr/>
          </p:nvSpPr>
          <p:spPr>
            <a:xfrm>
              <a:off x="8364406" y="3654075"/>
              <a:ext cx="362925" cy="453550"/>
            </a:xfrm>
            <a:custGeom>
              <a:avLst/>
              <a:gdLst/>
              <a:ahLst/>
              <a:cxnLst/>
              <a:rect l="l" t="t" r="r" b="b"/>
              <a:pathLst>
                <a:path w="14517" h="18142" extrusionOk="0">
                  <a:moveTo>
                    <a:pt x="1151" y="0"/>
                  </a:moveTo>
                  <a:cubicBezTo>
                    <a:pt x="702" y="0"/>
                    <a:pt x="451" y="60"/>
                    <a:pt x="451" y="60"/>
                  </a:cubicBezTo>
                  <a:cubicBezTo>
                    <a:pt x="1992" y="961"/>
                    <a:pt x="1898" y="3570"/>
                    <a:pt x="1898" y="3570"/>
                  </a:cubicBezTo>
                  <a:lnTo>
                    <a:pt x="3653" y="4590"/>
                  </a:lnTo>
                  <a:lnTo>
                    <a:pt x="1779" y="4306"/>
                  </a:lnTo>
                  <a:lnTo>
                    <a:pt x="1660" y="6464"/>
                  </a:lnTo>
                  <a:lnTo>
                    <a:pt x="5693" y="8883"/>
                  </a:lnTo>
                  <a:lnTo>
                    <a:pt x="1328" y="7176"/>
                  </a:lnTo>
                  <a:lnTo>
                    <a:pt x="1328" y="7176"/>
                  </a:lnTo>
                  <a:cubicBezTo>
                    <a:pt x="1328" y="7176"/>
                    <a:pt x="878" y="8718"/>
                    <a:pt x="1542" y="10354"/>
                  </a:cubicBezTo>
                  <a:cubicBezTo>
                    <a:pt x="2206" y="11967"/>
                    <a:pt x="6689" y="12892"/>
                    <a:pt x="6689" y="12892"/>
                  </a:cubicBezTo>
                  <a:cubicBezTo>
                    <a:pt x="6179" y="13150"/>
                    <a:pt x="5618" y="13250"/>
                    <a:pt x="5055" y="13250"/>
                  </a:cubicBezTo>
                  <a:cubicBezTo>
                    <a:pt x="3079" y="13250"/>
                    <a:pt x="1068" y="12015"/>
                    <a:pt x="1067" y="12014"/>
                  </a:cubicBezTo>
                  <a:lnTo>
                    <a:pt x="1067" y="12014"/>
                  </a:lnTo>
                  <a:cubicBezTo>
                    <a:pt x="1067" y="12015"/>
                    <a:pt x="0" y="15928"/>
                    <a:pt x="2301" y="17589"/>
                  </a:cubicBezTo>
                  <a:cubicBezTo>
                    <a:pt x="2856" y="17989"/>
                    <a:pt x="3497" y="18141"/>
                    <a:pt x="4150" y="18141"/>
                  </a:cubicBezTo>
                  <a:cubicBezTo>
                    <a:pt x="5928" y="18141"/>
                    <a:pt x="7795" y="17014"/>
                    <a:pt x="8262" y="16713"/>
                  </a:cubicBezTo>
                  <a:lnTo>
                    <a:pt x="8262" y="16713"/>
                  </a:lnTo>
                  <a:cubicBezTo>
                    <a:pt x="8214" y="16751"/>
                    <a:pt x="8182" y="16789"/>
                    <a:pt x="8252" y="16789"/>
                  </a:cubicBezTo>
                  <a:cubicBezTo>
                    <a:pt x="8401" y="16789"/>
                    <a:pt x="9008" y="16617"/>
                    <a:pt x="10887" y="15904"/>
                  </a:cubicBezTo>
                  <a:cubicBezTo>
                    <a:pt x="14516" y="14505"/>
                    <a:pt x="13093" y="9833"/>
                    <a:pt x="13093" y="9832"/>
                  </a:cubicBezTo>
                  <a:lnTo>
                    <a:pt x="13093" y="9832"/>
                  </a:lnTo>
                  <a:cubicBezTo>
                    <a:pt x="12476" y="10947"/>
                    <a:pt x="10413" y="11374"/>
                    <a:pt x="10413" y="11374"/>
                  </a:cubicBezTo>
                  <a:cubicBezTo>
                    <a:pt x="10413" y="11374"/>
                    <a:pt x="12216" y="9856"/>
                    <a:pt x="12429" y="8528"/>
                  </a:cubicBezTo>
                  <a:cubicBezTo>
                    <a:pt x="12643" y="7223"/>
                    <a:pt x="10199" y="5136"/>
                    <a:pt x="10199" y="5136"/>
                  </a:cubicBezTo>
                  <a:lnTo>
                    <a:pt x="8412" y="7511"/>
                  </a:lnTo>
                  <a:lnTo>
                    <a:pt x="8412" y="7511"/>
                  </a:lnTo>
                  <a:cubicBezTo>
                    <a:pt x="8531" y="7350"/>
                    <a:pt x="9307" y="6256"/>
                    <a:pt x="9417" y="4899"/>
                  </a:cubicBezTo>
                  <a:cubicBezTo>
                    <a:pt x="9535" y="3452"/>
                    <a:pt x="8065" y="3072"/>
                    <a:pt x="8065" y="3072"/>
                  </a:cubicBezTo>
                  <a:cubicBezTo>
                    <a:pt x="8065" y="3072"/>
                    <a:pt x="7116" y="4993"/>
                    <a:pt x="7045" y="5136"/>
                  </a:cubicBezTo>
                  <a:cubicBezTo>
                    <a:pt x="7042" y="5140"/>
                    <a:pt x="7040" y="5142"/>
                    <a:pt x="7038" y="5142"/>
                  </a:cubicBezTo>
                  <a:cubicBezTo>
                    <a:pt x="6966" y="5142"/>
                    <a:pt x="7234" y="2835"/>
                    <a:pt x="7234" y="2835"/>
                  </a:cubicBezTo>
                  <a:cubicBezTo>
                    <a:pt x="4539" y="359"/>
                    <a:pt x="2251" y="0"/>
                    <a:pt x="1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8482406" y="3748650"/>
              <a:ext cx="104975" cy="975500"/>
            </a:xfrm>
            <a:custGeom>
              <a:avLst/>
              <a:gdLst/>
              <a:ahLst/>
              <a:cxnLst/>
              <a:rect l="l" t="t" r="r" b="b"/>
              <a:pathLst>
                <a:path w="4199" h="39020" extrusionOk="0">
                  <a:moveTo>
                    <a:pt x="356" y="1"/>
                  </a:moveTo>
                  <a:lnTo>
                    <a:pt x="71" y="96"/>
                  </a:lnTo>
                  <a:cubicBezTo>
                    <a:pt x="95" y="214"/>
                    <a:pt x="3487" y="10058"/>
                    <a:pt x="3700" y="14019"/>
                  </a:cubicBezTo>
                  <a:cubicBezTo>
                    <a:pt x="3890" y="17980"/>
                    <a:pt x="48" y="38735"/>
                    <a:pt x="0" y="38948"/>
                  </a:cubicBezTo>
                  <a:lnTo>
                    <a:pt x="285" y="39019"/>
                  </a:lnTo>
                  <a:cubicBezTo>
                    <a:pt x="451" y="38165"/>
                    <a:pt x="4199" y="18004"/>
                    <a:pt x="3985" y="13995"/>
                  </a:cubicBezTo>
                  <a:cubicBezTo>
                    <a:pt x="3795" y="10010"/>
                    <a:pt x="380" y="119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8169881" y="3933325"/>
              <a:ext cx="469075" cy="510975"/>
            </a:xfrm>
            <a:custGeom>
              <a:avLst/>
              <a:gdLst/>
              <a:ahLst/>
              <a:cxnLst/>
              <a:rect l="l" t="t" r="r" b="b"/>
              <a:pathLst>
                <a:path w="18763" h="20439" extrusionOk="0">
                  <a:moveTo>
                    <a:pt x="1864" y="1"/>
                  </a:moveTo>
                  <a:cubicBezTo>
                    <a:pt x="670" y="1"/>
                    <a:pt x="1" y="275"/>
                    <a:pt x="1" y="275"/>
                  </a:cubicBezTo>
                  <a:cubicBezTo>
                    <a:pt x="1946" y="1034"/>
                    <a:pt x="2278" y="4023"/>
                    <a:pt x="2278" y="4023"/>
                  </a:cubicBezTo>
                  <a:lnTo>
                    <a:pt x="4484" y="4900"/>
                  </a:lnTo>
                  <a:lnTo>
                    <a:pt x="2278" y="4900"/>
                  </a:lnTo>
                  <a:lnTo>
                    <a:pt x="2563" y="7415"/>
                  </a:lnTo>
                  <a:lnTo>
                    <a:pt x="7615" y="9455"/>
                  </a:lnTo>
                  <a:lnTo>
                    <a:pt x="2302" y="8269"/>
                  </a:lnTo>
                  <a:lnTo>
                    <a:pt x="2302" y="8269"/>
                  </a:lnTo>
                  <a:cubicBezTo>
                    <a:pt x="2302" y="8269"/>
                    <a:pt x="2065" y="10143"/>
                    <a:pt x="3132" y="11898"/>
                  </a:cubicBezTo>
                  <a:cubicBezTo>
                    <a:pt x="4176" y="13653"/>
                    <a:pt x="9489" y="13890"/>
                    <a:pt x="9489" y="13890"/>
                  </a:cubicBezTo>
                  <a:cubicBezTo>
                    <a:pt x="8674" y="14475"/>
                    <a:pt x="7668" y="14670"/>
                    <a:pt x="6687" y="14670"/>
                  </a:cubicBezTo>
                  <a:cubicBezTo>
                    <a:pt x="4727" y="14670"/>
                    <a:pt x="2871" y="13890"/>
                    <a:pt x="2871" y="13890"/>
                  </a:cubicBezTo>
                  <a:lnTo>
                    <a:pt x="2871" y="13890"/>
                  </a:lnTo>
                  <a:cubicBezTo>
                    <a:pt x="2871" y="13890"/>
                    <a:pt x="2373" y="18563"/>
                    <a:pt x="5314" y="20081"/>
                  </a:cubicBezTo>
                  <a:cubicBezTo>
                    <a:pt x="5807" y="20333"/>
                    <a:pt x="6327" y="20438"/>
                    <a:pt x="6852" y="20438"/>
                  </a:cubicBezTo>
                  <a:cubicBezTo>
                    <a:pt x="9087" y="20438"/>
                    <a:pt x="11399" y="18537"/>
                    <a:pt x="11982" y="18025"/>
                  </a:cubicBezTo>
                  <a:lnTo>
                    <a:pt x="11982" y="18025"/>
                  </a:lnTo>
                  <a:cubicBezTo>
                    <a:pt x="11952" y="18059"/>
                    <a:pt x="11938" y="18087"/>
                    <a:pt x="11974" y="18087"/>
                  </a:cubicBezTo>
                  <a:cubicBezTo>
                    <a:pt x="12089" y="18087"/>
                    <a:pt x="12700" y="17808"/>
                    <a:pt x="14849" y="16570"/>
                  </a:cubicBezTo>
                  <a:cubicBezTo>
                    <a:pt x="18763" y="14317"/>
                    <a:pt x="16297" y="9218"/>
                    <a:pt x="16296" y="9217"/>
                  </a:cubicBezTo>
                  <a:lnTo>
                    <a:pt x="16296" y="9217"/>
                  </a:lnTo>
                  <a:cubicBezTo>
                    <a:pt x="15798" y="10593"/>
                    <a:pt x="13474" y="11447"/>
                    <a:pt x="13474" y="11447"/>
                  </a:cubicBezTo>
                  <a:cubicBezTo>
                    <a:pt x="13474" y="11447"/>
                    <a:pt x="15300" y="9407"/>
                    <a:pt x="15300" y="7842"/>
                  </a:cubicBezTo>
                  <a:cubicBezTo>
                    <a:pt x="15300" y="6276"/>
                    <a:pt x="12122" y="4331"/>
                    <a:pt x="12122" y="4331"/>
                  </a:cubicBezTo>
                  <a:lnTo>
                    <a:pt x="10485" y="7415"/>
                  </a:lnTo>
                  <a:lnTo>
                    <a:pt x="10485" y="7415"/>
                  </a:lnTo>
                  <a:cubicBezTo>
                    <a:pt x="10488" y="7409"/>
                    <a:pt x="11291" y="5893"/>
                    <a:pt x="11173" y="4213"/>
                  </a:cubicBezTo>
                  <a:cubicBezTo>
                    <a:pt x="11054" y="2529"/>
                    <a:pt x="9299" y="2339"/>
                    <a:pt x="9299" y="2339"/>
                  </a:cubicBezTo>
                  <a:cubicBezTo>
                    <a:pt x="9299" y="2339"/>
                    <a:pt x="8564" y="4711"/>
                    <a:pt x="8493" y="4900"/>
                  </a:cubicBezTo>
                  <a:cubicBezTo>
                    <a:pt x="8490" y="4907"/>
                    <a:pt x="8488" y="4910"/>
                    <a:pt x="8486" y="4910"/>
                  </a:cubicBezTo>
                  <a:cubicBezTo>
                    <a:pt x="8414" y="4910"/>
                    <a:pt x="8303" y="2220"/>
                    <a:pt x="8303" y="2220"/>
                  </a:cubicBezTo>
                  <a:cubicBezTo>
                    <a:pt x="5553" y="409"/>
                    <a:pt x="3319" y="1"/>
                    <a:pt x="1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8410656" y="4070450"/>
              <a:ext cx="450675" cy="437800"/>
            </a:xfrm>
            <a:custGeom>
              <a:avLst/>
              <a:gdLst/>
              <a:ahLst/>
              <a:cxnLst/>
              <a:rect l="l" t="t" r="r" b="b"/>
              <a:pathLst>
                <a:path w="18027" h="17512" extrusionOk="0">
                  <a:moveTo>
                    <a:pt x="16204" y="1"/>
                  </a:moveTo>
                  <a:cubicBezTo>
                    <a:pt x="14804" y="1"/>
                    <a:pt x="12671" y="353"/>
                    <a:pt x="10057" y="1906"/>
                  </a:cubicBezTo>
                  <a:cubicBezTo>
                    <a:pt x="10057" y="1906"/>
                    <a:pt x="9924" y="4215"/>
                    <a:pt x="9872" y="4215"/>
                  </a:cubicBezTo>
                  <a:cubicBezTo>
                    <a:pt x="9871" y="4215"/>
                    <a:pt x="9869" y="4212"/>
                    <a:pt x="9867" y="4207"/>
                  </a:cubicBezTo>
                  <a:cubicBezTo>
                    <a:pt x="9796" y="4041"/>
                    <a:pt x="9085" y="2001"/>
                    <a:pt x="9085" y="2001"/>
                  </a:cubicBezTo>
                  <a:cubicBezTo>
                    <a:pt x="9085" y="2001"/>
                    <a:pt x="7401" y="2167"/>
                    <a:pt x="7282" y="3614"/>
                  </a:cubicBezTo>
                  <a:cubicBezTo>
                    <a:pt x="7166" y="5030"/>
                    <a:pt x="7913" y="6310"/>
                    <a:pt x="7945" y="6364"/>
                  </a:cubicBezTo>
                  <a:lnTo>
                    <a:pt x="7945" y="6364"/>
                  </a:lnTo>
                  <a:lnTo>
                    <a:pt x="6381" y="3732"/>
                  </a:lnTo>
                  <a:cubicBezTo>
                    <a:pt x="6381" y="3732"/>
                    <a:pt x="3321" y="5369"/>
                    <a:pt x="3321" y="6721"/>
                  </a:cubicBezTo>
                  <a:cubicBezTo>
                    <a:pt x="3321" y="8049"/>
                    <a:pt x="5076" y="9828"/>
                    <a:pt x="5076" y="9828"/>
                  </a:cubicBezTo>
                  <a:cubicBezTo>
                    <a:pt x="5076" y="9828"/>
                    <a:pt x="2846" y="9069"/>
                    <a:pt x="2372" y="7883"/>
                  </a:cubicBezTo>
                  <a:lnTo>
                    <a:pt x="2372" y="7883"/>
                  </a:lnTo>
                  <a:cubicBezTo>
                    <a:pt x="2372" y="7884"/>
                    <a:pt x="0" y="12272"/>
                    <a:pt x="3748" y="14193"/>
                  </a:cubicBezTo>
                  <a:cubicBezTo>
                    <a:pt x="5809" y="15256"/>
                    <a:pt x="6404" y="15497"/>
                    <a:pt x="6519" y="15497"/>
                  </a:cubicBezTo>
                  <a:cubicBezTo>
                    <a:pt x="6560" y="15497"/>
                    <a:pt x="6540" y="15467"/>
                    <a:pt x="6505" y="15432"/>
                  </a:cubicBezTo>
                  <a:lnTo>
                    <a:pt x="6505" y="15432"/>
                  </a:lnTo>
                  <a:cubicBezTo>
                    <a:pt x="7047" y="15860"/>
                    <a:pt x="9277" y="17511"/>
                    <a:pt x="11444" y="17511"/>
                  </a:cubicBezTo>
                  <a:cubicBezTo>
                    <a:pt x="11949" y="17511"/>
                    <a:pt x="12451" y="17421"/>
                    <a:pt x="12927" y="17205"/>
                  </a:cubicBezTo>
                  <a:cubicBezTo>
                    <a:pt x="15750" y="15901"/>
                    <a:pt x="15252" y="11892"/>
                    <a:pt x="15252" y="11892"/>
                  </a:cubicBezTo>
                  <a:lnTo>
                    <a:pt x="15252" y="11892"/>
                  </a:lnTo>
                  <a:cubicBezTo>
                    <a:pt x="15252" y="11892"/>
                    <a:pt x="13470" y="12567"/>
                    <a:pt x="11594" y="12567"/>
                  </a:cubicBezTo>
                  <a:cubicBezTo>
                    <a:pt x="10655" y="12567"/>
                    <a:pt x="9694" y="12398"/>
                    <a:pt x="8919" y="11892"/>
                  </a:cubicBezTo>
                  <a:cubicBezTo>
                    <a:pt x="8919" y="11892"/>
                    <a:pt x="13995" y="11678"/>
                    <a:pt x="15015" y="10184"/>
                  </a:cubicBezTo>
                  <a:cubicBezTo>
                    <a:pt x="16035" y="8690"/>
                    <a:pt x="15797" y="7101"/>
                    <a:pt x="15797" y="7101"/>
                  </a:cubicBezTo>
                  <a:lnTo>
                    <a:pt x="15797" y="7101"/>
                  </a:lnTo>
                  <a:lnTo>
                    <a:pt x="10698" y="8097"/>
                  </a:lnTo>
                  <a:lnTo>
                    <a:pt x="10698" y="8097"/>
                  </a:lnTo>
                  <a:lnTo>
                    <a:pt x="15560" y="6365"/>
                  </a:lnTo>
                  <a:lnTo>
                    <a:pt x="15821" y="4207"/>
                  </a:lnTo>
                  <a:lnTo>
                    <a:pt x="13710" y="4207"/>
                  </a:lnTo>
                  <a:lnTo>
                    <a:pt x="15821" y="3448"/>
                  </a:lnTo>
                  <a:cubicBezTo>
                    <a:pt x="15821" y="3448"/>
                    <a:pt x="16153" y="886"/>
                    <a:pt x="18027" y="246"/>
                  </a:cubicBezTo>
                  <a:cubicBezTo>
                    <a:pt x="18027" y="246"/>
                    <a:pt x="17370" y="1"/>
                    <a:pt x="16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8331781" y="4066500"/>
              <a:ext cx="217050" cy="667125"/>
            </a:xfrm>
            <a:custGeom>
              <a:avLst/>
              <a:gdLst/>
              <a:ahLst/>
              <a:cxnLst/>
              <a:rect l="l" t="t" r="r" b="b"/>
              <a:pathLst>
                <a:path w="8682" h="26685" extrusionOk="0">
                  <a:moveTo>
                    <a:pt x="214" y="0"/>
                  </a:moveTo>
                  <a:lnTo>
                    <a:pt x="0" y="214"/>
                  </a:lnTo>
                  <a:cubicBezTo>
                    <a:pt x="72" y="261"/>
                    <a:pt x="6073" y="6215"/>
                    <a:pt x="7211" y="15347"/>
                  </a:cubicBezTo>
                  <a:cubicBezTo>
                    <a:pt x="8373" y="24432"/>
                    <a:pt x="7662" y="26566"/>
                    <a:pt x="7662" y="26590"/>
                  </a:cubicBezTo>
                  <a:lnTo>
                    <a:pt x="7923" y="26685"/>
                  </a:lnTo>
                  <a:cubicBezTo>
                    <a:pt x="7970" y="26590"/>
                    <a:pt x="8682" y="24526"/>
                    <a:pt x="7519" y="15300"/>
                  </a:cubicBezTo>
                  <a:cubicBezTo>
                    <a:pt x="6334" y="6073"/>
                    <a:pt x="285" y="48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8466981" y="4186275"/>
              <a:ext cx="258575" cy="539050"/>
            </a:xfrm>
            <a:custGeom>
              <a:avLst/>
              <a:gdLst/>
              <a:ahLst/>
              <a:cxnLst/>
              <a:rect l="l" t="t" r="r" b="b"/>
              <a:pathLst>
                <a:path w="10343" h="21562" extrusionOk="0">
                  <a:moveTo>
                    <a:pt x="10152" y="1"/>
                  </a:moveTo>
                  <a:cubicBezTo>
                    <a:pt x="10034" y="96"/>
                    <a:pt x="0" y="10390"/>
                    <a:pt x="736" y="21562"/>
                  </a:cubicBezTo>
                  <a:lnTo>
                    <a:pt x="1020" y="21538"/>
                  </a:lnTo>
                  <a:cubicBezTo>
                    <a:pt x="285" y="10509"/>
                    <a:pt x="10247" y="309"/>
                    <a:pt x="10342" y="214"/>
                  </a:cubicBezTo>
                  <a:lnTo>
                    <a:pt x="10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8332381" y="4540300"/>
              <a:ext cx="359375" cy="287025"/>
            </a:xfrm>
            <a:custGeom>
              <a:avLst/>
              <a:gdLst/>
              <a:ahLst/>
              <a:cxnLst/>
              <a:rect l="l" t="t" r="r" b="b"/>
              <a:pathLst>
                <a:path w="14375" h="11481" extrusionOk="0">
                  <a:moveTo>
                    <a:pt x="7187" y="0"/>
                  </a:moveTo>
                  <a:cubicBezTo>
                    <a:pt x="3226" y="0"/>
                    <a:pt x="0" y="309"/>
                    <a:pt x="0" y="4270"/>
                  </a:cubicBezTo>
                  <a:cubicBezTo>
                    <a:pt x="0" y="8255"/>
                    <a:pt x="3226" y="11481"/>
                    <a:pt x="7187" y="11481"/>
                  </a:cubicBezTo>
                  <a:cubicBezTo>
                    <a:pt x="11172" y="11481"/>
                    <a:pt x="14374" y="8255"/>
                    <a:pt x="14374" y="4270"/>
                  </a:cubicBezTo>
                  <a:cubicBezTo>
                    <a:pt x="14374" y="309"/>
                    <a:pt x="11172" y="0"/>
                    <a:pt x="71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4" name="Google Shape;64;p5"/>
          <p:cNvGrpSpPr/>
          <p:nvPr/>
        </p:nvGrpSpPr>
        <p:grpSpPr>
          <a:xfrm>
            <a:off x="245685" y="5347835"/>
            <a:ext cx="973768" cy="1095504"/>
            <a:chOff x="2232900" y="4143125"/>
            <a:chExt cx="1013075" cy="1139725"/>
          </a:xfrm>
        </p:grpSpPr>
        <p:sp>
          <p:nvSpPr>
            <p:cNvPr id="65" name="Google Shape;65;p5"/>
            <p:cNvSpPr/>
            <p:nvPr/>
          </p:nvSpPr>
          <p:spPr>
            <a:xfrm>
              <a:off x="2775575" y="4379400"/>
              <a:ext cx="470400" cy="373425"/>
            </a:xfrm>
            <a:custGeom>
              <a:avLst/>
              <a:gdLst/>
              <a:ahLst/>
              <a:cxnLst/>
              <a:rect l="l" t="t" r="r" b="b"/>
              <a:pathLst>
                <a:path w="18816" h="14937" extrusionOk="0">
                  <a:moveTo>
                    <a:pt x="14935" y="1"/>
                  </a:moveTo>
                  <a:cubicBezTo>
                    <a:pt x="13898" y="1"/>
                    <a:pt x="12744" y="159"/>
                    <a:pt x="11617" y="542"/>
                  </a:cubicBezTo>
                  <a:cubicBezTo>
                    <a:pt x="9044" y="1417"/>
                    <a:pt x="8475" y="2293"/>
                    <a:pt x="7965" y="2293"/>
                  </a:cubicBezTo>
                  <a:cubicBezTo>
                    <a:pt x="7775" y="2293"/>
                    <a:pt x="7594" y="2172"/>
                    <a:pt x="7321" y="1886"/>
                  </a:cubicBezTo>
                  <a:cubicBezTo>
                    <a:pt x="7167" y="1721"/>
                    <a:pt x="7021" y="1646"/>
                    <a:pt x="6881" y="1646"/>
                  </a:cubicBezTo>
                  <a:cubicBezTo>
                    <a:pt x="6105" y="1646"/>
                    <a:pt x="5483" y="3936"/>
                    <a:pt x="4345" y="5847"/>
                  </a:cubicBezTo>
                  <a:cubicBezTo>
                    <a:pt x="3749" y="6876"/>
                    <a:pt x="3373" y="7005"/>
                    <a:pt x="3012" y="7005"/>
                  </a:cubicBezTo>
                  <a:cubicBezTo>
                    <a:pt x="2890" y="7005"/>
                    <a:pt x="2771" y="6991"/>
                    <a:pt x="2645" y="6991"/>
                  </a:cubicBezTo>
                  <a:cubicBezTo>
                    <a:pt x="2316" y="6991"/>
                    <a:pt x="1945" y="7091"/>
                    <a:pt x="1392" y="7815"/>
                  </a:cubicBezTo>
                  <a:cubicBezTo>
                    <a:pt x="0" y="9639"/>
                    <a:pt x="4032" y="14439"/>
                    <a:pt x="4032" y="14439"/>
                  </a:cubicBezTo>
                  <a:cubicBezTo>
                    <a:pt x="4889" y="14788"/>
                    <a:pt x="5808" y="14936"/>
                    <a:pt x="6735" y="14936"/>
                  </a:cubicBezTo>
                  <a:cubicBezTo>
                    <a:pt x="10719" y="14936"/>
                    <a:pt x="14870" y="12210"/>
                    <a:pt x="15026" y="10983"/>
                  </a:cubicBezTo>
                  <a:cubicBezTo>
                    <a:pt x="15218" y="9447"/>
                    <a:pt x="12625" y="9327"/>
                    <a:pt x="14834" y="8007"/>
                  </a:cubicBezTo>
                  <a:cubicBezTo>
                    <a:pt x="17042" y="6687"/>
                    <a:pt x="17114" y="5486"/>
                    <a:pt x="16490" y="3902"/>
                  </a:cubicBezTo>
                  <a:cubicBezTo>
                    <a:pt x="15842" y="2342"/>
                    <a:pt x="18194" y="2630"/>
                    <a:pt x="18554" y="1502"/>
                  </a:cubicBezTo>
                  <a:cubicBezTo>
                    <a:pt x="18815" y="718"/>
                    <a:pt x="17142" y="1"/>
                    <a:pt x="14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2394225" y="4297900"/>
              <a:ext cx="424575" cy="398300"/>
            </a:xfrm>
            <a:custGeom>
              <a:avLst/>
              <a:gdLst/>
              <a:ahLst/>
              <a:cxnLst/>
              <a:rect l="l" t="t" r="r" b="b"/>
              <a:pathLst>
                <a:path w="16983" h="15932" extrusionOk="0">
                  <a:moveTo>
                    <a:pt x="2310" y="1"/>
                  </a:moveTo>
                  <a:cubicBezTo>
                    <a:pt x="938" y="1"/>
                    <a:pt x="0" y="367"/>
                    <a:pt x="84" y="946"/>
                  </a:cubicBezTo>
                  <a:cubicBezTo>
                    <a:pt x="277" y="2074"/>
                    <a:pt x="2629" y="2218"/>
                    <a:pt x="1741" y="3586"/>
                  </a:cubicBezTo>
                  <a:cubicBezTo>
                    <a:pt x="853" y="4978"/>
                    <a:pt x="709" y="6130"/>
                    <a:pt x="2677" y="7786"/>
                  </a:cubicBezTo>
                  <a:cubicBezTo>
                    <a:pt x="4621" y="9419"/>
                    <a:pt x="2053" y="9083"/>
                    <a:pt x="1981" y="10571"/>
                  </a:cubicBezTo>
                  <a:cubicBezTo>
                    <a:pt x="1915" y="11923"/>
                    <a:pt x="6468" y="15931"/>
                    <a:pt x="10902" y="15931"/>
                  </a:cubicBezTo>
                  <a:cubicBezTo>
                    <a:pt x="11347" y="15931"/>
                    <a:pt x="11792" y="15891"/>
                    <a:pt x="12230" y="15803"/>
                  </a:cubicBezTo>
                  <a:cubicBezTo>
                    <a:pt x="12230" y="15803"/>
                    <a:pt x="16982" y="11915"/>
                    <a:pt x="15926" y="9947"/>
                  </a:cubicBezTo>
                  <a:cubicBezTo>
                    <a:pt x="14894" y="7954"/>
                    <a:pt x="14270" y="9947"/>
                    <a:pt x="13358" y="7570"/>
                  </a:cubicBezTo>
                  <a:cubicBezTo>
                    <a:pt x="12539" y="5471"/>
                    <a:pt x="12326" y="3096"/>
                    <a:pt x="11499" y="3096"/>
                  </a:cubicBezTo>
                  <a:cubicBezTo>
                    <a:pt x="11380" y="3096"/>
                    <a:pt x="11249" y="3145"/>
                    <a:pt x="11102" y="3250"/>
                  </a:cubicBezTo>
                  <a:cubicBezTo>
                    <a:pt x="10823" y="3449"/>
                    <a:pt x="10636" y="3540"/>
                    <a:pt x="10470" y="3540"/>
                  </a:cubicBezTo>
                  <a:cubicBezTo>
                    <a:pt x="9932" y="3540"/>
                    <a:pt x="9604" y="2590"/>
                    <a:pt x="7093" y="1234"/>
                  </a:cubicBezTo>
                  <a:cubicBezTo>
                    <a:pt x="5456" y="361"/>
                    <a:pt x="3670" y="1"/>
                    <a:pt x="2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2642950" y="4143125"/>
              <a:ext cx="358275" cy="473050"/>
            </a:xfrm>
            <a:custGeom>
              <a:avLst/>
              <a:gdLst/>
              <a:ahLst/>
              <a:cxnLst/>
              <a:rect l="l" t="t" r="r" b="b"/>
              <a:pathLst>
                <a:path w="14331" h="18922" extrusionOk="0">
                  <a:moveTo>
                    <a:pt x="11246" y="0"/>
                  </a:moveTo>
                  <a:cubicBezTo>
                    <a:pt x="9917" y="0"/>
                    <a:pt x="7442" y="1072"/>
                    <a:pt x="5641" y="3080"/>
                  </a:cubicBezTo>
                  <a:cubicBezTo>
                    <a:pt x="3554" y="5430"/>
                    <a:pt x="3793" y="6447"/>
                    <a:pt x="3081" y="6447"/>
                  </a:cubicBezTo>
                  <a:cubicBezTo>
                    <a:pt x="2950" y="6447"/>
                    <a:pt x="2786" y="6412"/>
                    <a:pt x="2569" y="6345"/>
                  </a:cubicBezTo>
                  <a:cubicBezTo>
                    <a:pt x="2469" y="6314"/>
                    <a:pt x="2379" y="6299"/>
                    <a:pt x="2301" y="6299"/>
                  </a:cubicBezTo>
                  <a:cubicBezTo>
                    <a:pt x="1264" y="6299"/>
                    <a:pt x="1965" y="8834"/>
                    <a:pt x="1921" y="11265"/>
                  </a:cubicBezTo>
                  <a:cubicBezTo>
                    <a:pt x="1897" y="13905"/>
                    <a:pt x="625" y="12153"/>
                    <a:pt x="313" y="14433"/>
                  </a:cubicBezTo>
                  <a:cubicBezTo>
                    <a:pt x="1" y="16714"/>
                    <a:pt x="5881" y="18922"/>
                    <a:pt x="5881" y="18922"/>
                  </a:cubicBezTo>
                  <a:cubicBezTo>
                    <a:pt x="10730" y="18274"/>
                    <a:pt x="14330" y="11889"/>
                    <a:pt x="13754" y="10473"/>
                  </a:cubicBezTo>
                  <a:cubicBezTo>
                    <a:pt x="13154" y="9081"/>
                    <a:pt x="10850" y="10233"/>
                    <a:pt x="12122" y="8001"/>
                  </a:cubicBezTo>
                  <a:cubicBezTo>
                    <a:pt x="13394" y="5745"/>
                    <a:pt x="12866" y="4664"/>
                    <a:pt x="11546" y="3608"/>
                  </a:cubicBezTo>
                  <a:cubicBezTo>
                    <a:pt x="10226" y="2576"/>
                    <a:pt x="12386" y="1664"/>
                    <a:pt x="12170" y="488"/>
                  </a:cubicBezTo>
                  <a:cubicBezTo>
                    <a:pt x="12103" y="160"/>
                    <a:pt x="11760" y="0"/>
                    <a:pt x="11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2232900" y="4546275"/>
              <a:ext cx="515075" cy="388775"/>
            </a:xfrm>
            <a:custGeom>
              <a:avLst/>
              <a:gdLst/>
              <a:ahLst/>
              <a:cxnLst/>
              <a:rect l="l" t="t" r="r" b="b"/>
              <a:pathLst>
                <a:path w="20603" h="15551" extrusionOk="0">
                  <a:moveTo>
                    <a:pt x="5593" y="0"/>
                  </a:moveTo>
                  <a:cubicBezTo>
                    <a:pt x="2500" y="0"/>
                    <a:pt x="0" y="1548"/>
                    <a:pt x="537" y="2580"/>
                  </a:cubicBezTo>
                  <a:cubicBezTo>
                    <a:pt x="1161" y="3780"/>
                    <a:pt x="3393" y="2988"/>
                    <a:pt x="3129" y="4884"/>
                  </a:cubicBezTo>
                  <a:cubicBezTo>
                    <a:pt x="2889" y="6780"/>
                    <a:pt x="3225" y="8124"/>
                    <a:pt x="5697" y="9181"/>
                  </a:cubicBezTo>
                  <a:cubicBezTo>
                    <a:pt x="8170" y="10237"/>
                    <a:pt x="5649" y="10885"/>
                    <a:pt x="6177" y="12565"/>
                  </a:cubicBezTo>
                  <a:cubicBezTo>
                    <a:pt x="6561" y="13733"/>
                    <a:pt x="10053" y="15550"/>
                    <a:pt x="13501" y="15550"/>
                  </a:cubicBezTo>
                  <a:cubicBezTo>
                    <a:pt x="15013" y="15550"/>
                    <a:pt x="16517" y="15201"/>
                    <a:pt x="17747" y="14293"/>
                  </a:cubicBezTo>
                  <a:cubicBezTo>
                    <a:pt x="17747" y="14293"/>
                    <a:pt x="20603" y="8076"/>
                    <a:pt x="18827" y="6276"/>
                  </a:cubicBezTo>
                  <a:cubicBezTo>
                    <a:pt x="18270" y="5720"/>
                    <a:pt x="17912" y="5580"/>
                    <a:pt x="17626" y="5580"/>
                  </a:cubicBezTo>
                  <a:cubicBezTo>
                    <a:pt x="17338" y="5580"/>
                    <a:pt x="17124" y="5721"/>
                    <a:pt x="16855" y="5721"/>
                  </a:cubicBezTo>
                  <a:cubicBezTo>
                    <a:pt x="16538" y="5721"/>
                    <a:pt x="16145" y="5525"/>
                    <a:pt x="15466" y="4668"/>
                  </a:cubicBezTo>
                  <a:cubicBezTo>
                    <a:pt x="13964" y="2771"/>
                    <a:pt x="12853" y="401"/>
                    <a:pt x="12092" y="401"/>
                  </a:cubicBezTo>
                  <a:cubicBezTo>
                    <a:pt x="11928" y="401"/>
                    <a:pt x="11781" y="510"/>
                    <a:pt x="11650" y="756"/>
                  </a:cubicBezTo>
                  <a:cubicBezTo>
                    <a:pt x="11416" y="1202"/>
                    <a:pt x="11253" y="1369"/>
                    <a:pt x="11023" y="1369"/>
                  </a:cubicBezTo>
                  <a:cubicBezTo>
                    <a:pt x="10522" y="1369"/>
                    <a:pt x="9703" y="576"/>
                    <a:pt x="7138" y="132"/>
                  </a:cubicBezTo>
                  <a:cubicBezTo>
                    <a:pt x="6614" y="41"/>
                    <a:pt x="6096" y="0"/>
                    <a:pt x="5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2732950" y="4440950"/>
              <a:ext cx="420075" cy="698500"/>
            </a:xfrm>
            <a:custGeom>
              <a:avLst/>
              <a:gdLst/>
              <a:ahLst/>
              <a:cxnLst/>
              <a:rect l="l" t="t" r="r" b="b"/>
              <a:pathLst>
                <a:path w="16803" h="27940" extrusionOk="0">
                  <a:moveTo>
                    <a:pt x="16659" y="0"/>
                  </a:moveTo>
                  <a:cubicBezTo>
                    <a:pt x="5401" y="5377"/>
                    <a:pt x="841" y="24027"/>
                    <a:pt x="25" y="27723"/>
                  </a:cubicBezTo>
                  <a:cubicBezTo>
                    <a:pt x="25" y="27795"/>
                    <a:pt x="1" y="27843"/>
                    <a:pt x="1" y="27867"/>
                  </a:cubicBezTo>
                  <a:lnTo>
                    <a:pt x="289" y="27939"/>
                  </a:lnTo>
                  <a:cubicBezTo>
                    <a:pt x="289" y="27915"/>
                    <a:pt x="313" y="27867"/>
                    <a:pt x="337" y="27795"/>
                  </a:cubicBezTo>
                  <a:cubicBezTo>
                    <a:pt x="1129" y="24123"/>
                    <a:pt x="5665" y="5593"/>
                    <a:pt x="16803" y="264"/>
                  </a:cubicBezTo>
                  <a:lnTo>
                    <a:pt x="16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2750350" y="4267525"/>
              <a:ext cx="126650" cy="882125"/>
            </a:xfrm>
            <a:custGeom>
              <a:avLst/>
              <a:gdLst/>
              <a:ahLst/>
              <a:cxnLst/>
              <a:rect l="l" t="t" r="r" b="b"/>
              <a:pathLst>
                <a:path w="5066" h="35285" extrusionOk="0">
                  <a:moveTo>
                    <a:pt x="4801" y="0"/>
                  </a:moveTo>
                  <a:cubicBezTo>
                    <a:pt x="1" y="9001"/>
                    <a:pt x="1" y="35020"/>
                    <a:pt x="1" y="35284"/>
                  </a:cubicBezTo>
                  <a:lnTo>
                    <a:pt x="313" y="35284"/>
                  </a:lnTo>
                  <a:cubicBezTo>
                    <a:pt x="313" y="35020"/>
                    <a:pt x="313" y="9073"/>
                    <a:pt x="5065" y="120"/>
                  </a:cubicBezTo>
                  <a:lnTo>
                    <a:pt x="4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2533150" y="4427750"/>
              <a:ext cx="223825" cy="682875"/>
            </a:xfrm>
            <a:custGeom>
              <a:avLst/>
              <a:gdLst/>
              <a:ahLst/>
              <a:cxnLst/>
              <a:rect l="l" t="t" r="r" b="b"/>
              <a:pathLst>
                <a:path w="8953" h="27315" extrusionOk="0">
                  <a:moveTo>
                    <a:pt x="192" y="0"/>
                  </a:moveTo>
                  <a:lnTo>
                    <a:pt x="0" y="240"/>
                  </a:lnTo>
                  <a:cubicBezTo>
                    <a:pt x="5977" y="5113"/>
                    <a:pt x="8641" y="14234"/>
                    <a:pt x="7657" y="26595"/>
                  </a:cubicBezTo>
                  <a:cubicBezTo>
                    <a:pt x="7633" y="27051"/>
                    <a:pt x="7609" y="27243"/>
                    <a:pt x="7633" y="27315"/>
                  </a:cubicBezTo>
                  <a:lnTo>
                    <a:pt x="7921" y="27291"/>
                  </a:lnTo>
                  <a:cubicBezTo>
                    <a:pt x="7921" y="27243"/>
                    <a:pt x="7945" y="26979"/>
                    <a:pt x="7969" y="26619"/>
                  </a:cubicBezTo>
                  <a:cubicBezTo>
                    <a:pt x="8953" y="14138"/>
                    <a:pt x="6265" y="4945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2575150" y="4767975"/>
              <a:ext cx="151825" cy="331250"/>
            </a:xfrm>
            <a:custGeom>
              <a:avLst/>
              <a:gdLst/>
              <a:ahLst/>
              <a:cxnLst/>
              <a:rect l="l" t="t" r="r" b="b"/>
              <a:pathLst>
                <a:path w="6073" h="13250" extrusionOk="0">
                  <a:moveTo>
                    <a:pt x="192" y="1"/>
                  </a:moveTo>
                  <a:lnTo>
                    <a:pt x="0" y="241"/>
                  </a:lnTo>
                  <a:cubicBezTo>
                    <a:pt x="1992" y="1777"/>
                    <a:pt x="4585" y="5209"/>
                    <a:pt x="5713" y="12818"/>
                  </a:cubicBezTo>
                  <a:cubicBezTo>
                    <a:pt x="5761" y="13082"/>
                    <a:pt x="5785" y="13178"/>
                    <a:pt x="5785" y="13250"/>
                  </a:cubicBezTo>
                  <a:lnTo>
                    <a:pt x="6073" y="13154"/>
                  </a:lnTo>
                  <a:cubicBezTo>
                    <a:pt x="6073" y="13130"/>
                    <a:pt x="6049" y="12986"/>
                    <a:pt x="6025" y="12794"/>
                  </a:cubicBezTo>
                  <a:cubicBezTo>
                    <a:pt x="4873" y="5065"/>
                    <a:pt x="2208" y="156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2464125" y="4999000"/>
              <a:ext cx="538900" cy="283850"/>
            </a:xfrm>
            <a:custGeom>
              <a:avLst/>
              <a:gdLst/>
              <a:ahLst/>
              <a:cxnLst/>
              <a:rect l="l" t="t" r="r" b="b"/>
              <a:pathLst>
                <a:path w="21556" h="11354" extrusionOk="0">
                  <a:moveTo>
                    <a:pt x="1" y="0"/>
                  </a:moveTo>
                  <a:cubicBezTo>
                    <a:pt x="577" y="6361"/>
                    <a:pt x="5185" y="11354"/>
                    <a:pt x="10778" y="11354"/>
                  </a:cubicBezTo>
                  <a:cubicBezTo>
                    <a:pt x="16394" y="11354"/>
                    <a:pt x="21003" y="6361"/>
                    <a:pt x="21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748468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140200" y="546100"/>
            <a:ext cx="39116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16129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13469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44675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7777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94962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24852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04964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44D22-5B44-6E58-BA65-490883CDB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3A904C-2BBA-57E7-812A-C2B18330B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6212-4749-DB2E-CB64-B88D2423C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F36B-3790-4F8F-9547-68834E7CFE71}" type="datetimeFigureOut">
              <a:rPr lang="en-US" smtClean="0"/>
              <a:t>08/14/2024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39E0C-06FD-8827-8967-B012AEB11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3B866-7432-8DAC-62C4-A09242FD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88B8-BDD9-4B01-8FDF-B84E94803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303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324FA-CE49-69AF-6707-2F262BBFB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6D8A-A1A9-361B-F7E1-0BFF94CAF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AF932-423F-5AAC-1112-90FD2DCF6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F36B-3790-4F8F-9547-68834E7CFE71}" type="datetimeFigureOut">
              <a:rPr lang="en-US" smtClean="0"/>
              <a:t>08/14/2024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1F4D2-7A9E-D233-531D-6823F9435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D0113-E49A-4B9B-8B52-C940BEE63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88B8-BDD9-4B01-8FDF-B84E94803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348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02DC-F766-67D3-85B6-3C82F52FE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3D8AC-6824-BD53-1D2A-B8A64CE43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94B6D-4030-B155-4092-A4AF36341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F36B-3790-4F8F-9547-68834E7CFE71}" type="datetimeFigureOut">
              <a:rPr lang="en-US" smtClean="0"/>
              <a:t>08/14/2024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6EB7D-7CDC-4F4C-59C5-D3BCE95AA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EF18B-D95E-AB4E-CF07-E00D446B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88B8-BDD9-4B01-8FDF-B84E94803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16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dk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950800" y="711992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76" name="Google Shape;76;p6"/>
          <p:cNvCxnSpPr/>
          <p:nvPr/>
        </p:nvCxnSpPr>
        <p:spPr>
          <a:xfrm>
            <a:off x="302400" y="421567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6"/>
          <p:cNvCxnSpPr/>
          <p:nvPr/>
        </p:nvCxnSpPr>
        <p:spPr>
          <a:xfrm>
            <a:off x="302400" y="6436433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460462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F7AA4-F174-7872-33B7-2A030896E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602A3-BDF1-B8AC-3682-F1B2BC991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CB791-12ED-7D41-0521-17C0F6E9D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B53865-1E1F-4C0F-1CC2-25586EC31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F36B-3790-4F8F-9547-68834E7CFE71}" type="datetimeFigureOut">
              <a:rPr lang="en-US" smtClean="0"/>
              <a:t>08/14/2024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A4DA8-F875-0B2E-1833-E58A63F6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F9BAD-4CFE-8E47-D0FF-8433E58C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88B8-BDD9-4B01-8FDF-B84E94803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196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0EBA-B03D-447E-28C3-E25E610F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45D04-B1C0-4ABC-E517-1B322B24F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7A14F-3BEB-C6B0-0E90-9194CEA6F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44E2BC-AB29-4D15-EBFB-FCEE2E1B07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7E1A81-5CAD-5C6A-E890-5FBA5E333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4F3103-3383-00F8-0D47-2B0642A57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F36B-3790-4F8F-9547-68834E7CFE71}" type="datetimeFigureOut">
              <a:rPr lang="en-US" smtClean="0"/>
              <a:t>08/14/2024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B85BE2-6045-73C2-C3D7-8F8355060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4EA77E-7ED6-F383-4646-4937BFAA4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88B8-BDD9-4B01-8FDF-B84E94803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513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CD5DA-E2AB-50F3-4384-3168383B6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D6E076-65A1-9DB9-009A-793B7B778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F36B-3790-4F8F-9547-68834E7CFE71}" type="datetimeFigureOut">
              <a:rPr lang="en-US" smtClean="0"/>
              <a:t>08/14/2024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2EF50-C1F8-6F29-7C90-8A9ADD394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EC8BC-F3BE-F891-AAD7-10E23AF1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88B8-BDD9-4B01-8FDF-B84E94803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607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DE0A0B-21D1-039D-AD52-2328143BF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F36B-3790-4F8F-9547-68834E7CFE71}" type="datetimeFigureOut">
              <a:rPr lang="en-US" smtClean="0"/>
              <a:t>08/14/2024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22D5E4-DD42-09D4-5CE2-E8F90CAB3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64E56-0A50-0A91-F3D7-58DD9BF6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88B8-BDD9-4B01-8FDF-B84E94803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997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E2CC-F212-1F29-3FAE-EA31E5FE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3045F-7248-CFEC-9AD5-4E199672B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C122E8-C992-8697-7629-58677CC08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98A07B-8272-0040-D1D7-7372701A2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F36B-3790-4F8F-9547-68834E7CFE71}" type="datetimeFigureOut">
              <a:rPr lang="en-US" smtClean="0"/>
              <a:t>08/14/2024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C08E3-F193-434A-5D86-A0EBC8AB3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AA872-385F-94A3-1BA8-A55091121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88B8-BDD9-4B01-8FDF-B84E94803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203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A61A5-B817-047B-1254-FC1A913F6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644BE-6FFA-A8F7-0E16-F04143D663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16BFB-7817-8078-B9FC-5BAC36703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574CB-B886-3798-3299-867247725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F36B-3790-4F8F-9547-68834E7CFE71}" type="datetimeFigureOut">
              <a:rPr lang="en-US" smtClean="0"/>
              <a:t>08/14/2024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6B484-CF8C-FD18-36FF-FC60957F2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EB24F-5319-3192-A966-8B88D70E4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88B8-BDD9-4B01-8FDF-B84E94803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45795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184B-6C17-D852-9D5B-F023F5AE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6112F2-3D7A-B41F-6F98-A286B3700B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E944D-784C-8FE3-B7B2-8AC10AB58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F36B-3790-4F8F-9547-68834E7CFE71}" type="datetimeFigureOut">
              <a:rPr lang="en-US" smtClean="0"/>
              <a:t>08/14/2024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27E0F-5A2A-6748-6B80-770E5CEDC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DACB9-2A0D-4854-D48E-76758D00D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88B8-BDD9-4B01-8FDF-B84E94803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186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A5A495-3E4A-F5DC-D841-2FF1550DA1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0F4B1-C5B1-9963-75E7-32A7F1D62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10198-675F-F70A-197E-107EEE934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F36B-3790-4F8F-9547-68834E7CFE71}" type="datetimeFigureOut">
              <a:rPr lang="en-US" smtClean="0"/>
              <a:t>08/14/2024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44B46-8C4C-FC98-BC55-C7DFB913A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C1EC5-0C15-A910-F954-D676E4153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88B8-BDD9-4B01-8FDF-B84E94803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8067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2CCF-4B5F-5BA5-7734-C2BCA88B3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907F5-CE43-59CD-6FA5-B8C3436DC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7F183-D43E-46EC-46E3-3A77FB11E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4E082-919E-4932-843C-4727D8C8FE9C}" type="datetimeFigureOut">
              <a:rPr lang="en-US" smtClean="0"/>
              <a:t>08/14/2024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A2BC4-88ED-EA3D-EF28-2DE0FF10F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379C5-9E00-1956-637E-5B4D5EB04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E02BC-1148-47C4-8ACE-A0C178D5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2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2E5E-86F2-6AF1-95B2-E93C9081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FB767-E2A0-7F86-9326-AFD0536A1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E303B-2FA9-4ABE-0070-F26575ED3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4E082-919E-4932-843C-4727D8C8FE9C}" type="datetimeFigureOut">
              <a:rPr lang="en-US" smtClean="0"/>
              <a:t>08/14/2024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ABA9E-D655-45EF-6DBA-A59C76F93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253AA-0974-97B1-2D06-E3DD87E7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E02BC-1148-47C4-8ACE-A0C178D5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dk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body" idx="1"/>
          </p:nvPr>
        </p:nvSpPr>
        <p:spPr>
          <a:xfrm>
            <a:off x="950800" y="2695600"/>
            <a:ext cx="5145200" cy="2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950800" y="1830400"/>
            <a:ext cx="51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81" name="Google Shape;81;p7"/>
          <p:cNvCxnSpPr/>
          <p:nvPr/>
        </p:nvCxnSpPr>
        <p:spPr>
          <a:xfrm>
            <a:off x="302400" y="421567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7"/>
          <p:cNvCxnSpPr/>
          <p:nvPr/>
        </p:nvCxnSpPr>
        <p:spPr>
          <a:xfrm>
            <a:off x="302400" y="6436433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7"/>
          <p:cNvSpPr>
            <a:spLocks noGrp="1"/>
          </p:cNvSpPr>
          <p:nvPr>
            <p:ph type="pic" idx="2"/>
          </p:nvPr>
        </p:nvSpPr>
        <p:spPr>
          <a:xfrm>
            <a:off x="6657400" y="1240000"/>
            <a:ext cx="4298400" cy="437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4" name="Google Shape;84;p7"/>
          <p:cNvGrpSpPr/>
          <p:nvPr/>
        </p:nvGrpSpPr>
        <p:grpSpPr>
          <a:xfrm flipH="1">
            <a:off x="299672" y="690922"/>
            <a:ext cx="719445" cy="763629"/>
            <a:chOff x="2532331" y="1485642"/>
            <a:chExt cx="428888" cy="455227"/>
          </a:xfrm>
        </p:grpSpPr>
        <p:sp>
          <p:nvSpPr>
            <p:cNvPr id="85" name="Google Shape;85;p7"/>
            <p:cNvSpPr/>
            <p:nvPr/>
          </p:nvSpPr>
          <p:spPr>
            <a:xfrm>
              <a:off x="2532331" y="1485642"/>
              <a:ext cx="428888" cy="455227"/>
            </a:xfrm>
            <a:custGeom>
              <a:avLst/>
              <a:gdLst/>
              <a:ahLst/>
              <a:cxnLst/>
              <a:rect l="l" t="t" r="r" b="b"/>
              <a:pathLst>
                <a:path w="12359" h="13118" extrusionOk="0">
                  <a:moveTo>
                    <a:pt x="6191" y="0"/>
                  </a:moveTo>
                  <a:cubicBezTo>
                    <a:pt x="2776" y="0"/>
                    <a:pt x="0" y="2752"/>
                    <a:pt x="0" y="6167"/>
                  </a:cubicBezTo>
                  <a:cubicBezTo>
                    <a:pt x="0" y="7923"/>
                    <a:pt x="736" y="9488"/>
                    <a:pt x="1898" y="10627"/>
                  </a:cubicBezTo>
                  <a:lnTo>
                    <a:pt x="1353" y="13117"/>
                  </a:lnTo>
                  <a:cubicBezTo>
                    <a:pt x="1353" y="13117"/>
                    <a:pt x="2444" y="12382"/>
                    <a:pt x="3487" y="11718"/>
                  </a:cubicBezTo>
                  <a:cubicBezTo>
                    <a:pt x="4294" y="12121"/>
                    <a:pt x="5219" y="12334"/>
                    <a:pt x="6191" y="12334"/>
                  </a:cubicBezTo>
                  <a:cubicBezTo>
                    <a:pt x="9607" y="12334"/>
                    <a:pt x="12358" y="9583"/>
                    <a:pt x="12358" y="6167"/>
                  </a:cubicBezTo>
                  <a:cubicBezTo>
                    <a:pt x="12358" y="2752"/>
                    <a:pt x="9607" y="0"/>
                    <a:pt x="6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2636065" y="1669199"/>
              <a:ext cx="44489" cy="43656"/>
            </a:xfrm>
            <a:custGeom>
              <a:avLst/>
              <a:gdLst/>
              <a:ahLst/>
              <a:cxnLst/>
              <a:rect l="l" t="t" r="r" b="b"/>
              <a:pathLst>
                <a:path w="1282" h="1258" extrusionOk="0">
                  <a:moveTo>
                    <a:pt x="641" y="1"/>
                  </a:moveTo>
                  <a:cubicBezTo>
                    <a:pt x="285" y="1"/>
                    <a:pt x="0" y="285"/>
                    <a:pt x="0" y="617"/>
                  </a:cubicBezTo>
                  <a:cubicBezTo>
                    <a:pt x="0" y="973"/>
                    <a:pt x="285" y="1258"/>
                    <a:pt x="641" y="1258"/>
                  </a:cubicBezTo>
                  <a:cubicBezTo>
                    <a:pt x="996" y="1258"/>
                    <a:pt x="1281" y="973"/>
                    <a:pt x="1281" y="617"/>
                  </a:cubicBezTo>
                  <a:cubicBezTo>
                    <a:pt x="1281" y="285"/>
                    <a:pt x="996" y="1"/>
                    <a:pt x="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2723315" y="1669199"/>
              <a:ext cx="43656" cy="43656"/>
            </a:xfrm>
            <a:custGeom>
              <a:avLst/>
              <a:gdLst/>
              <a:ahLst/>
              <a:cxnLst/>
              <a:rect l="l" t="t" r="r" b="b"/>
              <a:pathLst>
                <a:path w="1258" h="1258" extrusionOk="0">
                  <a:moveTo>
                    <a:pt x="617" y="1"/>
                  </a:moveTo>
                  <a:cubicBezTo>
                    <a:pt x="285" y="1"/>
                    <a:pt x="0" y="285"/>
                    <a:pt x="0" y="617"/>
                  </a:cubicBezTo>
                  <a:cubicBezTo>
                    <a:pt x="0" y="973"/>
                    <a:pt x="285" y="1258"/>
                    <a:pt x="617" y="1258"/>
                  </a:cubicBezTo>
                  <a:cubicBezTo>
                    <a:pt x="973" y="1258"/>
                    <a:pt x="1258" y="973"/>
                    <a:pt x="1258" y="617"/>
                  </a:cubicBezTo>
                  <a:cubicBezTo>
                    <a:pt x="1258" y="285"/>
                    <a:pt x="973" y="1"/>
                    <a:pt x="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803970" y="1669199"/>
              <a:ext cx="44489" cy="43656"/>
            </a:xfrm>
            <a:custGeom>
              <a:avLst/>
              <a:gdLst/>
              <a:ahLst/>
              <a:cxnLst/>
              <a:rect l="l" t="t" r="r" b="b"/>
              <a:pathLst>
                <a:path w="1282" h="1258" extrusionOk="0">
                  <a:moveTo>
                    <a:pt x="641" y="1"/>
                  </a:moveTo>
                  <a:cubicBezTo>
                    <a:pt x="286" y="1"/>
                    <a:pt x="1" y="285"/>
                    <a:pt x="1" y="617"/>
                  </a:cubicBezTo>
                  <a:cubicBezTo>
                    <a:pt x="1" y="973"/>
                    <a:pt x="286" y="1258"/>
                    <a:pt x="641" y="1258"/>
                  </a:cubicBezTo>
                  <a:cubicBezTo>
                    <a:pt x="997" y="1258"/>
                    <a:pt x="1282" y="973"/>
                    <a:pt x="1282" y="617"/>
                  </a:cubicBezTo>
                  <a:cubicBezTo>
                    <a:pt x="1282" y="285"/>
                    <a:pt x="997" y="1"/>
                    <a:pt x="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72892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EC02-1879-9B2E-2599-2EA5B0608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37779-7B42-3C75-1016-77251460C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16247-3C0F-000E-E416-CEACCE094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4E082-919E-4932-843C-4727D8C8FE9C}" type="datetimeFigureOut">
              <a:rPr lang="en-US" smtClean="0"/>
              <a:t>08/14/2024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93D5A-EDEA-B8D0-02F9-1C55952FC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2BB9A-5090-5597-015A-B9DD2122C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E02BC-1148-47C4-8ACE-A0C178D5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141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8F0C6-5995-1938-0BFA-1572A62C4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EBE92-BF73-3137-104E-87F10208D5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5E642D-8D69-2382-CFD0-591FF0557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00613-0009-3AD5-BB9A-0FA272A10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4E082-919E-4932-843C-4727D8C8FE9C}" type="datetimeFigureOut">
              <a:rPr lang="en-US" smtClean="0"/>
              <a:t>08/14/2024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38DF0-27BC-84A3-0267-2C3A49B68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FB241-86D6-FFCB-276B-70A2B1A81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E02BC-1148-47C4-8ACE-A0C178D5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728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8F14-9557-5681-8239-5F910FDDC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0E4C5-731E-ECF2-1D9C-F280B5FDF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EAAFD-69C4-5131-50B2-994242D51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776A60-3C07-19BF-E3C7-8215A50DE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F641E7-4316-694B-4605-50FBB8270C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BFC114-6900-206F-5E9D-B171EB831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4E082-919E-4932-843C-4727D8C8FE9C}" type="datetimeFigureOut">
              <a:rPr lang="en-US" smtClean="0"/>
              <a:t>08/14/2024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3D1AAE-3057-E3A8-FBE6-65272E910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93C7F7-DC6E-4613-C657-2B5119260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E02BC-1148-47C4-8ACE-A0C178D5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402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6321-7211-F7DD-2A54-66A574E9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30BF6D-A812-31F8-E697-F5079C108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4E082-919E-4932-843C-4727D8C8FE9C}" type="datetimeFigureOut">
              <a:rPr lang="en-US" smtClean="0"/>
              <a:t>08/14/2024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9928A-675E-55D2-5680-828B60FAC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934E4-2F64-19DD-13A0-B584D6549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E02BC-1148-47C4-8ACE-A0C178D5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668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B8129-E770-3AAD-8743-FBB7AC44A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4E082-919E-4932-843C-4727D8C8FE9C}" type="datetimeFigureOut">
              <a:rPr lang="en-US" smtClean="0"/>
              <a:t>08/14/2024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2AE29A-F219-1189-0FEA-9BD70E7EA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AB6CF-F0A0-400A-942F-5EA5B4FD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E02BC-1148-47C4-8ACE-A0C178D5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373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F867F-A1BA-EBF0-0C28-AE33E98CC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8EC47-7FEC-457B-F855-FE45AFBD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41540-A2AC-5E36-7CFC-8257EB1EA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8917A-3568-73F8-E75F-4686317CB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4E082-919E-4932-843C-4727D8C8FE9C}" type="datetimeFigureOut">
              <a:rPr lang="en-US" smtClean="0"/>
              <a:t>08/14/2024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EC4EE-998E-893B-B90D-040BF510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2561A-3AF1-7AAA-D7DF-0EB6F903E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E02BC-1148-47C4-8ACE-A0C178D5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8456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DB7D-7C59-2839-858E-232C05F76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FABB0-3737-05A4-DE32-4BF2746CE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416353-F2D7-D750-1BCF-0D1778529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4CAB3-CDC3-8619-BB57-30766CDB5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4E082-919E-4932-843C-4727D8C8FE9C}" type="datetimeFigureOut">
              <a:rPr lang="en-US" smtClean="0"/>
              <a:t>08/14/2024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C39FD-9CBA-E90C-58FA-7812D7863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02792-5C07-FF3D-DADA-369EDF59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E02BC-1148-47C4-8ACE-A0C178D5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7141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953E-9CE6-3E23-6A79-3F9D2BE95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4A8E2E-6350-B270-3DFB-43B6884F1C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29FA-B77B-2D9F-4195-367BB3DAC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4E082-919E-4932-843C-4727D8C8FE9C}" type="datetimeFigureOut">
              <a:rPr lang="en-US" smtClean="0"/>
              <a:t>08/14/2024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46931-10B6-C453-8A4A-64228885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B0BE6-C11C-71A9-F19D-D5C1DDD8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E02BC-1148-47C4-8ACE-A0C178D5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0490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D1DF27-1672-7AA0-3AF1-8BA80ACDED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AACA51-F3B7-9C57-8A61-D71174CFC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F240F-82AA-BF61-FC7A-31533FF8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4E082-919E-4932-843C-4727D8C8FE9C}" type="datetimeFigureOut">
              <a:rPr lang="en-US" smtClean="0"/>
              <a:t>08/14/2024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93E8-79D9-233E-B5FA-06396B73B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64904-FA17-9B43-CE80-C2814E96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E02BC-1148-47C4-8ACE-A0C178D5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5590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30000" y="1653000"/>
            <a:ext cx="5570800" cy="291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8800"/>
            </a:lvl2pPr>
            <a:lvl3pPr lvl="2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8800"/>
            </a:lvl3pPr>
            <a:lvl4pPr lvl="3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8800"/>
            </a:lvl4pPr>
            <a:lvl5pPr lvl="4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8800"/>
            </a:lvl5pPr>
            <a:lvl6pPr lvl="5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8800"/>
            </a:lvl6pPr>
            <a:lvl7pPr lvl="6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8800"/>
            </a:lvl7pPr>
            <a:lvl8pPr lvl="7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8800"/>
            </a:lvl8pPr>
            <a:lvl9pPr lvl="8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8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30000" y="4610600"/>
            <a:ext cx="5818400" cy="5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42" y="1055"/>
            <a:ext cx="3074303" cy="1763228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 flipH="1">
            <a:off x="314067" y="3711067"/>
            <a:ext cx="242133" cy="276633"/>
          </a:xfrm>
          <a:custGeom>
            <a:avLst/>
            <a:gdLst/>
            <a:ahLst/>
            <a:cxnLst/>
            <a:rect l="l" t="t" r="r" b="b"/>
            <a:pathLst>
              <a:path w="7264" h="8299" extrusionOk="0">
                <a:moveTo>
                  <a:pt x="1" y="0"/>
                </a:moveTo>
                <a:lnTo>
                  <a:pt x="1" y="8299"/>
                </a:lnTo>
                <a:lnTo>
                  <a:pt x="7264" y="4191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flipH="1">
            <a:off x="10185286" y="5728143"/>
            <a:ext cx="4090068" cy="2334033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 flipH="1">
            <a:off x="11135475" y="5960200"/>
            <a:ext cx="632365" cy="722797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 rot="-5400000" flipH="1">
            <a:off x="-238467" y="587300"/>
            <a:ext cx="2056000" cy="805200"/>
          </a:xfrm>
          <a:prstGeom prst="homePlate">
            <a:avLst>
              <a:gd name="adj" fmla="val 2760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 rot="-3551601" flipH="1">
            <a:off x="654332" y="-270711"/>
            <a:ext cx="2118411" cy="1197345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 rot="-5400000">
            <a:off x="-729767" y="2517333"/>
            <a:ext cx="1454400" cy="11308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 rot="-3551601" flipH="1">
            <a:off x="8849299" y="6142705"/>
            <a:ext cx="2118411" cy="1197345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9744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>
            <a:spLocks noGrp="1"/>
          </p:cNvSpPr>
          <p:nvPr>
            <p:ph type="title"/>
          </p:nvPr>
        </p:nvSpPr>
        <p:spPr>
          <a:xfrm>
            <a:off x="1850800" y="1581400"/>
            <a:ext cx="8490400" cy="36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cxnSp>
        <p:nvCxnSpPr>
          <p:cNvPr id="91" name="Google Shape;91;p8"/>
          <p:cNvCxnSpPr/>
          <p:nvPr/>
        </p:nvCxnSpPr>
        <p:spPr>
          <a:xfrm>
            <a:off x="302400" y="421567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8"/>
          <p:cNvCxnSpPr/>
          <p:nvPr/>
        </p:nvCxnSpPr>
        <p:spPr>
          <a:xfrm>
            <a:off x="302400" y="6436433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3" name="Google Shape;93;p8"/>
          <p:cNvGrpSpPr/>
          <p:nvPr/>
        </p:nvGrpSpPr>
        <p:grpSpPr>
          <a:xfrm>
            <a:off x="11026593" y="5347835"/>
            <a:ext cx="973768" cy="1095504"/>
            <a:chOff x="2232900" y="4143125"/>
            <a:chExt cx="1013075" cy="1139725"/>
          </a:xfrm>
        </p:grpSpPr>
        <p:sp>
          <p:nvSpPr>
            <p:cNvPr id="94" name="Google Shape;94;p8"/>
            <p:cNvSpPr/>
            <p:nvPr/>
          </p:nvSpPr>
          <p:spPr>
            <a:xfrm>
              <a:off x="2775575" y="4379400"/>
              <a:ext cx="470400" cy="373425"/>
            </a:xfrm>
            <a:custGeom>
              <a:avLst/>
              <a:gdLst/>
              <a:ahLst/>
              <a:cxnLst/>
              <a:rect l="l" t="t" r="r" b="b"/>
              <a:pathLst>
                <a:path w="18816" h="14937" extrusionOk="0">
                  <a:moveTo>
                    <a:pt x="14935" y="1"/>
                  </a:moveTo>
                  <a:cubicBezTo>
                    <a:pt x="13898" y="1"/>
                    <a:pt x="12744" y="159"/>
                    <a:pt x="11617" y="542"/>
                  </a:cubicBezTo>
                  <a:cubicBezTo>
                    <a:pt x="9044" y="1417"/>
                    <a:pt x="8475" y="2293"/>
                    <a:pt x="7965" y="2293"/>
                  </a:cubicBezTo>
                  <a:cubicBezTo>
                    <a:pt x="7775" y="2293"/>
                    <a:pt x="7594" y="2172"/>
                    <a:pt x="7321" y="1886"/>
                  </a:cubicBezTo>
                  <a:cubicBezTo>
                    <a:pt x="7167" y="1721"/>
                    <a:pt x="7021" y="1646"/>
                    <a:pt x="6881" y="1646"/>
                  </a:cubicBezTo>
                  <a:cubicBezTo>
                    <a:pt x="6105" y="1646"/>
                    <a:pt x="5483" y="3936"/>
                    <a:pt x="4345" y="5847"/>
                  </a:cubicBezTo>
                  <a:cubicBezTo>
                    <a:pt x="3749" y="6876"/>
                    <a:pt x="3373" y="7005"/>
                    <a:pt x="3012" y="7005"/>
                  </a:cubicBezTo>
                  <a:cubicBezTo>
                    <a:pt x="2890" y="7005"/>
                    <a:pt x="2771" y="6991"/>
                    <a:pt x="2645" y="6991"/>
                  </a:cubicBezTo>
                  <a:cubicBezTo>
                    <a:pt x="2316" y="6991"/>
                    <a:pt x="1945" y="7091"/>
                    <a:pt x="1392" y="7815"/>
                  </a:cubicBezTo>
                  <a:cubicBezTo>
                    <a:pt x="0" y="9639"/>
                    <a:pt x="4032" y="14439"/>
                    <a:pt x="4032" y="14439"/>
                  </a:cubicBezTo>
                  <a:cubicBezTo>
                    <a:pt x="4889" y="14788"/>
                    <a:pt x="5808" y="14936"/>
                    <a:pt x="6735" y="14936"/>
                  </a:cubicBezTo>
                  <a:cubicBezTo>
                    <a:pt x="10719" y="14936"/>
                    <a:pt x="14870" y="12210"/>
                    <a:pt x="15026" y="10983"/>
                  </a:cubicBezTo>
                  <a:cubicBezTo>
                    <a:pt x="15218" y="9447"/>
                    <a:pt x="12625" y="9327"/>
                    <a:pt x="14834" y="8007"/>
                  </a:cubicBezTo>
                  <a:cubicBezTo>
                    <a:pt x="17042" y="6687"/>
                    <a:pt x="17114" y="5486"/>
                    <a:pt x="16490" y="3902"/>
                  </a:cubicBezTo>
                  <a:cubicBezTo>
                    <a:pt x="15842" y="2342"/>
                    <a:pt x="18194" y="2630"/>
                    <a:pt x="18554" y="1502"/>
                  </a:cubicBezTo>
                  <a:cubicBezTo>
                    <a:pt x="18815" y="718"/>
                    <a:pt x="17142" y="1"/>
                    <a:pt x="14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394225" y="4297900"/>
              <a:ext cx="424575" cy="398300"/>
            </a:xfrm>
            <a:custGeom>
              <a:avLst/>
              <a:gdLst/>
              <a:ahLst/>
              <a:cxnLst/>
              <a:rect l="l" t="t" r="r" b="b"/>
              <a:pathLst>
                <a:path w="16983" h="15932" extrusionOk="0">
                  <a:moveTo>
                    <a:pt x="2310" y="1"/>
                  </a:moveTo>
                  <a:cubicBezTo>
                    <a:pt x="938" y="1"/>
                    <a:pt x="0" y="367"/>
                    <a:pt x="84" y="946"/>
                  </a:cubicBezTo>
                  <a:cubicBezTo>
                    <a:pt x="277" y="2074"/>
                    <a:pt x="2629" y="2218"/>
                    <a:pt x="1741" y="3586"/>
                  </a:cubicBezTo>
                  <a:cubicBezTo>
                    <a:pt x="853" y="4978"/>
                    <a:pt x="709" y="6130"/>
                    <a:pt x="2677" y="7786"/>
                  </a:cubicBezTo>
                  <a:cubicBezTo>
                    <a:pt x="4621" y="9419"/>
                    <a:pt x="2053" y="9083"/>
                    <a:pt x="1981" y="10571"/>
                  </a:cubicBezTo>
                  <a:cubicBezTo>
                    <a:pt x="1915" y="11923"/>
                    <a:pt x="6468" y="15931"/>
                    <a:pt x="10902" y="15931"/>
                  </a:cubicBezTo>
                  <a:cubicBezTo>
                    <a:pt x="11347" y="15931"/>
                    <a:pt x="11792" y="15891"/>
                    <a:pt x="12230" y="15803"/>
                  </a:cubicBezTo>
                  <a:cubicBezTo>
                    <a:pt x="12230" y="15803"/>
                    <a:pt x="16982" y="11915"/>
                    <a:pt x="15926" y="9947"/>
                  </a:cubicBezTo>
                  <a:cubicBezTo>
                    <a:pt x="14894" y="7954"/>
                    <a:pt x="14270" y="9947"/>
                    <a:pt x="13358" y="7570"/>
                  </a:cubicBezTo>
                  <a:cubicBezTo>
                    <a:pt x="12539" y="5471"/>
                    <a:pt x="12326" y="3096"/>
                    <a:pt x="11499" y="3096"/>
                  </a:cubicBezTo>
                  <a:cubicBezTo>
                    <a:pt x="11380" y="3096"/>
                    <a:pt x="11249" y="3145"/>
                    <a:pt x="11102" y="3250"/>
                  </a:cubicBezTo>
                  <a:cubicBezTo>
                    <a:pt x="10823" y="3449"/>
                    <a:pt x="10636" y="3540"/>
                    <a:pt x="10470" y="3540"/>
                  </a:cubicBezTo>
                  <a:cubicBezTo>
                    <a:pt x="9932" y="3540"/>
                    <a:pt x="9604" y="2590"/>
                    <a:pt x="7093" y="1234"/>
                  </a:cubicBezTo>
                  <a:cubicBezTo>
                    <a:pt x="5456" y="361"/>
                    <a:pt x="3670" y="1"/>
                    <a:pt x="2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642950" y="4143125"/>
              <a:ext cx="358275" cy="473050"/>
            </a:xfrm>
            <a:custGeom>
              <a:avLst/>
              <a:gdLst/>
              <a:ahLst/>
              <a:cxnLst/>
              <a:rect l="l" t="t" r="r" b="b"/>
              <a:pathLst>
                <a:path w="14331" h="18922" extrusionOk="0">
                  <a:moveTo>
                    <a:pt x="11246" y="0"/>
                  </a:moveTo>
                  <a:cubicBezTo>
                    <a:pt x="9917" y="0"/>
                    <a:pt x="7442" y="1072"/>
                    <a:pt x="5641" y="3080"/>
                  </a:cubicBezTo>
                  <a:cubicBezTo>
                    <a:pt x="3554" y="5430"/>
                    <a:pt x="3793" y="6447"/>
                    <a:pt x="3081" y="6447"/>
                  </a:cubicBezTo>
                  <a:cubicBezTo>
                    <a:pt x="2950" y="6447"/>
                    <a:pt x="2786" y="6412"/>
                    <a:pt x="2569" y="6345"/>
                  </a:cubicBezTo>
                  <a:cubicBezTo>
                    <a:pt x="2469" y="6314"/>
                    <a:pt x="2379" y="6299"/>
                    <a:pt x="2301" y="6299"/>
                  </a:cubicBezTo>
                  <a:cubicBezTo>
                    <a:pt x="1264" y="6299"/>
                    <a:pt x="1965" y="8834"/>
                    <a:pt x="1921" y="11265"/>
                  </a:cubicBezTo>
                  <a:cubicBezTo>
                    <a:pt x="1897" y="13905"/>
                    <a:pt x="625" y="12153"/>
                    <a:pt x="313" y="14433"/>
                  </a:cubicBezTo>
                  <a:cubicBezTo>
                    <a:pt x="1" y="16714"/>
                    <a:pt x="5881" y="18922"/>
                    <a:pt x="5881" y="18922"/>
                  </a:cubicBezTo>
                  <a:cubicBezTo>
                    <a:pt x="10730" y="18274"/>
                    <a:pt x="14330" y="11889"/>
                    <a:pt x="13754" y="10473"/>
                  </a:cubicBezTo>
                  <a:cubicBezTo>
                    <a:pt x="13154" y="9081"/>
                    <a:pt x="10850" y="10233"/>
                    <a:pt x="12122" y="8001"/>
                  </a:cubicBezTo>
                  <a:cubicBezTo>
                    <a:pt x="13394" y="5745"/>
                    <a:pt x="12866" y="4664"/>
                    <a:pt x="11546" y="3608"/>
                  </a:cubicBezTo>
                  <a:cubicBezTo>
                    <a:pt x="10226" y="2576"/>
                    <a:pt x="12386" y="1664"/>
                    <a:pt x="12170" y="488"/>
                  </a:cubicBezTo>
                  <a:cubicBezTo>
                    <a:pt x="12103" y="160"/>
                    <a:pt x="11760" y="0"/>
                    <a:pt x="11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232900" y="4546275"/>
              <a:ext cx="515075" cy="388775"/>
            </a:xfrm>
            <a:custGeom>
              <a:avLst/>
              <a:gdLst/>
              <a:ahLst/>
              <a:cxnLst/>
              <a:rect l="l" t="t" r="r" b="b"/>
              <a:pathLst>
                <a:path w="20603" h="15551" extrusionOk="0">
                  <a:moveTo>
                    <a:pt x="5593" y="0"/>
                  </a:moveTo>
                  <a:cubicBezTo>
                    <a:pt x="2500" y="0"/>
                    <a:pt x="0" y="1548"/>
                    <a:pt x="537" y="2580"/>
                  </a:cubicBezTo>
                  <a:cubicBezTo>
                    <a:pt x="1161" y="3780"/>
                    <a:pt x="3393" y="2988"/>
                    <a:pt x="3129" y="4884"/>
                  </a:cubicBezTo>
                  <a:cubicBezTo>
                    <a:pt x="2889" y="6780"/>
                    <a:pt x="3225" y="8124"/>
                    <a:pt x="5697" y="9181"/>
                  </a:cubicBezTo>
                  <a:cubicBezTo>
                    <a:pt x="8170" y="10237"/>
                    <a:pt x="5649" y="10885"/>
                    <a:pt x="6177" y="12565"/>
                  </a:cubicBezTo>
                  <a:cubicBezTo>
                    <a:pt x="6561" y="13733"/>
                    <a:pt x="10053" y="15550"/>
                    <a:pt x="13501" y="15550"/>
                  </a:cubicBezTo>
                  <a:cubicBezTo>
                    <a:pt x="15013" y="15550"/>
                    <a:pt x="16517" y="15201"/>
                    <a:pt x="17747" y="14293"/>
                  </a:cubicBezTo>
                  <a:cubicBezTo>
                    <a:pt x="17747" y="14293"/>
                    <a:pt x="20603" y="8076"/>
                    <a:pt x="18827" y="6276"/>
                  </a:cubicBezTo>
                  <a:cubicBezTo>
                    <a:pt x="18270" y="5720"/>
                    <a:pt x="17912" y="5580"/>
                    <a:pt x="17626" y="5580"/>
                  </a:cubicBezTo>
                  <a:cubicBezTo>
                    <a:pt x="17338" y="5580"/>
                    <a:pt x="17124" y="5721"/>
                    <a:pt x="16855" y="5721"/>
                  </a:cubicBezTo>
                  <a:cubicBezTo>
                    <a:pt x="16538" y="5721"/>
                    <a:pt x="16145" y="5525"/>
                    <a:pt x="15466" y="4668"/>
                  </a:cubicBezTo>
                  <a:cubicBezTo>
                    <a:pt x="13964" y="2771"/>
                    <a:pt x="12853" y="401"/>
                    <a:pt x="12092" y="401"/>
                  </a:cubicBezTo>
                  <a:cubicBezTo>
                    <a:pt x="11928" y="401"/>
                    <a:pt x="11781" y="510"/>
                    <a:pt x="11650" y="756"/>
                  </a:cubicBezTo>
                  <a:cubicBezTo>
                    <a:pt x="11416" y="1202"/>
                    <a:pt x="11253" y="1369"/>
                    <a:pt x="11023" y="1369"/>
                  </a:cubicBezTo>
                  <a:cubicBezTo>
                    <a:pt x="10522" y="1369"/>
                    <a:pt x="9703" y="576"/>
                    <a:pt x="7138" y="132"/>
                  </a:cubicBezTo>
                  <a:cubicBezTo>
                    <a:pt x="6614" y="41"/>
                    <a:pt x="6096" y="0"/>
                    <a:pt x="5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2732950" y="4440950"/>
              <a:ext cx="420075" cy="698500"/>
            </a:xfrm>
            <a:custGeom>
              <a:avLst/>
              <a:gdLst/>
              <a:ahLst/>
              <a:cxnLst/>
              <a:rect l="l" t="t" r="r" b="b"/>
              <a:pathLst>
                <a:path w="16803" h="27940" extrusionOk="0">
                  <a:moveTo>
                    <a:pt x="16659" y="0"/>
                  </a:moveTo>
                  <a:cubicBezTo>
                    <a:pt x="5401" y="5377"/>
                    <a:pt x="841" y="24027"/>
                    <a:pt x="25" y="27723"/>
                  </a:cubicBezTo>
                  <a:cubicBezTo>
                    <a:pt x="25" y="27795"/>
                    <a:pt x="1" y="27843"/>
                    <a:pt x="1" y="27867"/>
                  </a:cubicBezTo>
                  <a:lnTo>
                    <a:pt x="289" y="27939"/>
                  </a:lnTo>
                  <a:cubicBezTo>
                    <a:pt x="289" y="27915"/>
                    <a:pt x="313" y="27867"/>
                    <a:pt x="337" y="27795"/>
                  </a:cubicBezTo>
                  <a:cubicBezTo>
                    <a:pt x="1129" y="24123"/>
                    <a:pt x="5665" y="5593"/>
                    <a:pt x="16803" y="264"/>
                  </a:cubicBezTo>
                  <a:lnTo>
                    <a:pt x="16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750350" y="4267525"/>
              <a:ext cx="126650" cy="882125"/>
            </a:xfrm>
            <a:custGeom>
              <a:avLst/>
              <a:gdLst/>
              <a:ahLst/>
              <a:cxnLst/>
              <a:rect l="l" t="t" r="r" b="b"/>
              <a:pathLst>
                <a:path w="5066" h="35285" extrusionOk="0">
                  <a:moveTo>
                    <a:pt x="4801" y="0"/>
                  </a:moveTo>
                  <a:cubicBezTo>
                    <a:pt x="1" y="9001"/>
                    <a:pt x="1" y="35020"/>
                    <a:pt x="1" y="35284"/>
                  </a:cubicBezTo>
                  <a:lnTo>
                    <a:pt x="313" y="35284"/>
                  </a:lnTo>
                  <a:cubicBezTo>
                    <a:pt x="313" y="35020"/>
                    <a:pt x="313" y="9073"/>
                    <a:pt x="5065" y="120"/>
                  </a:cubicBezTo>
                  <a:lnTo>
                    <a:pt x="4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2533150" y="4427750"/>
              <a:ext cx="223825" cy="682875"/>
            </a:xfrm>
            <a:custGeom>
              <a:avLst/>
              <a:gdLst/>
              <a:ahLst/>
              <a:cxnLst/>
              <a:rect l="l" t="t" r="r" b="b"/>
              <a:pathLst>
                <a:path w="8953" h="27315" extrusionOk="0">
                  <a:moveTo>
                    <a:pt x="192" y="0"/>
                  </a:moveTo>
                  <a:lnTo>
                    <a:pt x="0" y="240"/>
                  </a:lnTo>
                  <a:cubicBezTo>
                    <a:pt x="5977" y="5113"/>
                    <a:pt x="8641" y="14234"/>
                    <a:pt x="7657" y="26595"/>
                  </a:cubicBezTo>
                  <a:cubicBezTo>
                    <a:pt x="7633" y="27051"/>
                    <a:pt x="7609" y="27243"/>
                    <a:pt x="7633" y="27315"/>
                  </a:cubicBezTo>
                  <a:lnTo>
                    <a:pt x="7921" y="27291"/>
                  </a:lnTo>
                  <a:cubicBezTo>
                    <a:pt x="7921" y="27243"/>
                    <a:pt x="7945" y="26979"/>
                    <a:pt x="7969" y="26619"/>
                  </a:cubicBezTo>
                  <a:cubicBezTo>
                    <a:pt x="8953" y="14138"/>
                    <a:pt x="6265" y="4945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575150" y="4767975"/>
              <a:ext cx="151825" cy="331250"/>
            </a:xfrm>
            <a:custGeom>
              <a:avLst/>
              <a:gdLst/>
              <a:ahLst/>
              <a:cxnLst/>
              <a:rect l="l" t="t" r="r" b="b"/>
              <a:pathLst>
                <a:path w="6073" h="13250" extrusionOk="0">
                  <a:moveTo>
                    <a:pt x="192" y="1"/>
                  </a:moveTo>
                  <a:lnTo>
                    <a:pt x="0" y="241"/>
                  </a:lnTo>
                  <a:cubicBezTo>
                    <a:pt x="1992" y="1777"/>
                    <a:pt x="4585" y="5209"/>
                    <a:pt x="5713" y="12818"/>
                  </a:cubicBezTo>
                  <a:cubicBezTo>
                    <a:pt x="5761" y="13082"/>
                    <a:pt x="5785" y="13178"/>
                    <a:pt x="5785" y="13250"/>
                  </a:cubicBezTo>
                  <a:lnTo>
                    <a:pt x="6073" y="13154"/>
                  </a:lnTo>
                  <a:cubicBezTo>
                    <a:pt x="6073" y="13130"/>
                    <a:pt x="6049" y="12986"/>
                    <a:pt x="6025" y="12794"/>
                  </a:cubicBezTo>
                  <a:cubicBezTo>
                    <a:pt x="4873" y="5065"/>
                    <a:pt x="2208" y="156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2464125" y="4999000"/>
              <a:ext cx="538900" cy="283850"/>
            </a:xfrm>
            <a:custGeom>
              <a:avLst/>
              <a:gdLst/>
              <a:ahLst/>
              <a:cxnLst/>
              <a:rect l="l" t="t" r="r" b="b"/>
              <a:pathLst>
                <a:path w="21556" h="11354" extrusionOk="0">
                  <a:moveTo>
                    <a:pt x="1" y="0"/>
                  </a:moveTo>
                  <a:cubicBezTo>
                    <a:pt x="577" y="6361"/>
                    <a:pt x="5185" y="11354"/>
                    <a:pt x="10778" y="11354"/>
                  </a:cubicBezTo>
                  <a:cubicBezTo>
                    <a:pt x="16394" y="11354"/>
                    <a:pt x="21003" y="6361"/>
                    <a:pt x="21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99132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 rot="-5400000">
            <a:off x="5066067" y="-726933"/>
            <a:ext cx="2089600" cy="16244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/>
          </p:nvPr>
        </p:nvSpPr>
        <p:spPr>
          <a:xfrm>
            <a:off x="7073000" y="3900933"/>
            <a:ext cx="4171600" cy="16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7557100" y="5372300"/>
            <a:ext cx="36876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8966700" y="1961447"/>
            <a:ext cx="2278000" cy="182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13866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7333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7333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7333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7333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7333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7333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7333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7333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/>
          <p:nvPr/>
        </p:nvSpPr>
        <p:spPr>
          <a:xfrm flipH="1">
            <a:off x="6918271" y="837369"/>
            <a:ext cx="414663" cy="472263"/>
          </a:xfrm>
          <a:custGeom>
            <a:avLst/>
            <a:gdLst/>
            <a:ahLst/>
            <a:cxnLst/>
            <a:rect l="l" t="t" r="r" b="b"/>
            <a:pathLst>
              <a:path w="4371" h="4978" extrusionOk="0">
                <a:moveTo>
                  <a:pt x="4371" y="0"/>
                </a:moveTo>
                <a:lnTo>
                  <a:pt x="1" y="2465"/>
                </a:lnTo>
                <a:lnTo>
                  <a:pt x="4371" y="4977"/>
                </a:lnTo>
                <a:lnTo>
                  <a:pt x="4371" y="0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3"/>
          <p:cNvSpPr/>
          <p:nvPr/>
        </p:nvSpPr>
        <p:spPr>
          <a:xfrm flipH="1">
            <a:off x="7164573" y="224636"/>
            <a:ext cx="920735" cy="1051685"/>
          </a:xfrm>
          <a:custGeom>
            <a:avLst/>
            <a:gdLst/>
            <a:ahLst/>
            <a:cxnLst/>
            <a:rect l="l" t="t" r="r" b="b"/>
            <a:pathLst>
              <a:path w="15574" h="17789" extrusionOk="0">
                <a:moveTo>
                  <a:pt x="0" y="1"/>
                </a:moveTo>
                <a:lnTo>
                  <a:pt x="0" y="17789"/>
                </a:lnTo>
                <a:lnTo>
                  <a:pt x="15574" y="8800"/>
                </a:lnTo>
                <a:lnTo>
                  <a:pt x="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3"/>
          <p:cNvSpPr/>
          <p:nvPr/>
        </p:nvSpPr>
        <p:spPr>
          <a:xfrm flipH="1">
            <a:off x="7775018" y="192032"/>
            <a:ext cx="1600733" cy="914409"/>
          </a:xfrm>
          <a:custGeom>
            <a:avLst/>
            <a:gdLst/>
            <a:ahLst/>
            <a:cxnLst/>
            <a:rect l="l" t="t" r="r" b="b"/>
            <a:pathLst>
              <a:path w="27076" h="15467" extrusionOk="0">
                <a:moveTo>
                  <a:pt x="13538" y="1"/>
                </a:moveTo>
                <a:lnTo>
                  <a:pt x="1" y="7645"/>
                </a:lnTo>
                <a:lnTo>
                  <a:pt x="13538" y="15467"/>
                </a:lnTo>
                <a:lnTo>
                  <a:pt x="27076" y="7645"/>
                </a:lnTo>
                <a:lnTo>
                  <a:pt x="13538" y="1"/>
                </a:lnTo>
                <a:close/>
              </a:path>
            </a:pathLst>
          </a:custGeom>
          <a:solidFill>
            <a:srgbClr val="CACDC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3"/>
          <p:cNvSpPr/>
          <p:nvPr/>
        </p:nvSpPr>
        <p:spPr>
          <a:xfrm rot="3551756">
            <a:off x="6522287" y="121017"/>
            <a:ext cx="1333623" cy="753743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376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3307294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65367" y="1672467"/>
            <a:ext cx="10558000" cy="4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1553600" y="593367"/>
            <a:ext cx="908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/>
          <p:nvPr/>
        </p:nvSpPr>
        <p:spPr>
          <a:xfrm rot="-5400000" flipH="1">
            <a:off x="-370515" y="368285"/>
            <a:ext cx="1727233" cy="990633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4"/>
          <p:cNvSpPr/>
          <p:nvPr/>
        </p:nvSpPr>
        <p:spPr>
          <a:xfrm rot="-5400000" flipH="1">
            <a:off x="-486999" y="1950633"/>
            <a:ext cx="1702233" cy="959667"/>
          </a:xfrm>
          <a:custGeom>
            <a:avLst/>
            <a:gdLst/>
            <a:ahLst/>
            <a:cxnLst/>
            <a:rect l="l" t="t" r="r" b="b"/>
            <a:pathLst>
              <a:path w="51067" h="28790" extrusionOk="0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4"/>
          <p:cNvSpPr/>
          <p:nvPr/>
        </p:nvSpPr>
        <p:spPr>
          <a:xfrm rot="-5400000">
            <a:off x="339932" y="1819612"/>
            <a:ext cx="306335" cy="350131"/>
          </a:xfrm>
          <a:custGeom>
            <a:avLst/>
            <a:gdLst/>
            <a:ahLst/>
            <a:cxnLst/>
            <a:rect l="l" t="t" r="r" b="b"/>
            <a:pathLst>
              <a:path w="3657" h="4180" extrusionOk="0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4"/>
          <p:cNvSpPr/>
          <p:nvPr/>
        </p:nvSpPr>
        <p:spPr>
          <a:xfrm flipH="1">
            <a:off x="-355616" y="279800"/>
            <a:ext cx="1318400" cy="11676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4"/>
          <p:cNvSpPr/>
          <p:nvPr/>
        </p:nvSpPr>
        <p:spPr>
          <a:xfrm rot="-1826170">
            <a:off x="25585" y="1287359"/>
            <a:ext cx="677095" cy="385528"/>
          </a:xfrm>
          <a:custGeom>
            <a:avLst/>
            <a:gdLst/>
            <a:ahLst/>
            <a:cxnLst/>
            <a:rect l="l" t="t" r="r" b="b"/>
            <a:pathLst>
              <a:path w="20539" h="11693" extrusionOk="0">
                <a:moveTo>
                  <a:pt x="17157" y="0"/>
                </a:moveTo>
                <a:lnTo>
                  <a:pt x="0" y="9775"/>
                </a:lnTo>
                <a:lnTo>
                  <a:pt x="3382" y="11692"/>
                </a:lnTo>
                <a:lnTo>
                  <a:pt x="20538" y="1953"/>
                </a:lnTo>
                <a:lnTo>
                  <a:pt x="1715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899165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ctrTitle"/>
          </p:nvPr>
        </p:nvSpPr>
        <p:spPr>
          <a:xfrm flipH="1">
            <a:off x="2501500" y="3787500"/>
            <a:ext cx="28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 flipH="1">
            <a:off x="2501500" y="4577733"/>
            <a:ext cx="2802400" cy="89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2"/>
          </p:nvPr>
        </p:nvSpPr>
        <p:spPr>
          <a:xfrm flipH="1">
            <a:off x="6888100" y="3787500"/>
            <a:ext cx="28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667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3"/>
          </p:nvPr>
        </p:nvSpPr>
        <p:spPr>
          <a:xfrm flipH="1">
            <a:off x="6888100" y="4577733"/>
            <a:ext cx="2802400" cy="89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4"/>
          </p:nvPr>
        </p:nvSpPr>
        <p:spPr>
          <a:xfrm>
            <a:off x="1553600" y="593367"/>
            <a:ext cx="908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/>
          <p:nvPr/>
        </p:nvSpPr>
        <p:spPr>
          <a:xfrm rot="-5400000">
            <a:off x="11304163" y="4902901"/>
            <a:ext cx="1774800" cy="15756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5"/>
          <p:cNvSpPr/>
          <p:nvPr/>
        </p:nvSpPr>
        <p:spPr>
          <a:xfrm>
            <a:off x="11620401" y="6262779"/>
            <a:ext cx="266959" cy="305524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5"/>
          <p:cNvSpPr/>
          <p:nvPr/>
        </p:nvSpPr>
        <p:spPr>
          <a:xfrm rot="-5400000">
            <a:off x="10827437" y="4876469"/>
            <a:ext cx="1244000" cy="6316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5"/>
          <p:cNvSpPr/>
          <p:nvPr/>
        </p:nvSpPr>
        <p:spPr>
          <a:xfrm rot="-3539287" flipH="1">
            <a:off x="10746037" y="4089511"/>
            <a:ext cx="2015723" cy="1136403"/>
          </a:xfrm>
          <a:custGeom>
            <a:avLst/>
            <a:gdLst/>
            <a:ahLst/>
            <a:cxnLst/>
            <a:rect l="l" t="t" r="r" b="b"/>
            <a:pathLst>
              <a:path w="51067" h="28790" extrusionOk="0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5"/>
          <p:cNvSpPr/>
          <p:nvPr/>
        </p:nvSpPr>
        <p:spPr>
          <a:xfrm rot="-5400000" flipH="1">
            <a:off x="-610606" y="600079"/>
            <a:ext cx="2826099" cy="1620875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5"/>
          <p:cNvSpPr/>
          <p:nvPr/>
        </p:nvSpPr>
        <p:spPr>
          <a:xfrm rot="-5400000" flipH="1">
            <a:off x="-801199" y="3189159"/>
            <a:ext cx="2785195" cy="1570207"/>
          </a:xfrm>
          <a:custGeom>
            <a:avLst/>
            <a:gdLst/>
            <a:ahLst/>
            <a:cxnLst/>
            <a:rect l="l" t="t" r="r" b="b"/>
            <a:pathLst>
              <a:path w="51067" h="28790" extrusionOk="0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5"/>
          <p:cNvSpPr/>
          <p:nvPr/>
        </p:nvSpPr>
        <p:spPr>
          <a:xfrm rot="-5400000">
            <a:off x="551841" y="2974789"/>
            <a:ext cx="501228" cy="572897"/>
          </a:xfrm>
          <a:custGeom>
            <a:avLst/>
            <a:gdLst/>
            <a:ahLst/>
            <a:cxnLst/>
            <a:rect l="l" t="t" r="r" b="b"/>
            <a:pathLst>
              <a:path w="3657" h="4180" extrusionOk="0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5"/>
          <p:cNvSpPr/>
          <p:nvPr/>
        </p:nvSpPr>
        <p:spPr>
          <a:xfrm flipH="1">
            <a:off x="-586241" y="455309"/>
            <a:ext cx="2157200" cy="19104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5"/>
          <p:cNvSpPr/>
          <p:nvPr/>
        </p:nvSpPr>
        <p:spPr>
          <a:xfrm rot="-1826091">
            <a:off x="37502" y="2103920"/>
            <a:ext cx="1107857" cy="630817"/>
          </a:xfrm>
          <a:custGeom>
            <a:avLst/>
            <a:gdLst/>
            <a:ahLst/>
            <a:cxnLst/>
            <a:rect l="l" t="t" r="r" b="b"/>
            <a:pathLst>
              <a:path w="20539" h="11693" extrusionOk="0">
                <a:moveTo>
                  <a:pt x="17157" y="0"/>
                </a:moveTo>
                <a:lnTo>
                  <a:pt x="0" y="9775"/>
                </a:lnTo>
                <a:lnTo>
                  <a:pt x="3382" y="11692"/>
                </a:lnTo>
                <a:lnTo>
                  <a:pt x="20538" y="1953"/>
                </a:lnTo>
                <a:lnTo>
                  <a:pt x="1715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9956413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1553600" y="593367"/>
            <a:ext cx="908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/>
          <p:nvPr/>
        </p:nvSpPr>
        <p:spPr>
          <a:xfrm rot="5400000" flipH="1">
            <a:off x="-896251" y="863835"/>
            <a:ext cx="1774800" cy="15756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6"/>
          <p:cNvSpPr/>
          <p:nvPr/>
        </p:nvSpPr>
        <p:spPr>
          <a:xfrm flipH="1">
            <a:off x="295355" y="2223713"/>
            <a:ext cx="266959" cy="305524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6"/>
          <p:cNvSpPr/>
          <p:nvPr/>
        </p:nvSpPr>
        <p:spPr>
          <a:xfrm rot="5400000" flipH="1">
            <a:off x="111276" y="837403"/>
            <a:ext cx="1244000" cy="6316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6"/>
          <p:cNvSpPr/>
          <p:nvPr/>
        </p:nvSpPr>
        <p:spPr>
          <a:xfrm rot="3539287">
            <a:off x="-579048" y="50444"/>
            <a:ext cx="2015723" cy="1136403"/>
          </a:xfrm>
          <a:custGeom>
            <a:avLst/>
            <a:gdLst/>
            <a:ahLst/>
            <a:cxnLst/>
            <a:rect l="l" t="t" r="r" b="b"/>
            <a:pathLst>
              <a:path w="51067" h="28790" extrusionOk="0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6330947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966400" y="1268419"/>
            <a:ext cx="3994400" cy="13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966400" y="2867333"/>
            <a:ext cx="5714800" cy="32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670"/>
              </a:buClr>
              <a:buSzPts val="1200"/>
              <a:buChar char="●"/>
              <a:defRPr sz="2133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0B5670"/>
              </a:buClr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0B5670"/>
              </a:buClr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0B5670"/>
              </a:buClr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0B5670"/>
              </a:buClr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0B5670"/>
              </a:buClr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0B5670"/>
              </a:buClr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0B5670"/>
              </a:buClr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0B5670"/>
              </a:buClr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0" name="Google Shape;60;p7"/>
          <p:cNvSpPr/>
          <p:nvPr/>
        </p:nvSpPr>
        <p:spPr>
          <a:xfrm rot="10800000" flipH="1">
            <a:off x="-266365" y="-437953"/>
            <a:ext cx="2714400" cy="8756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7"/>
          <p:cNvSpPr/>
          <p:nvPr/>
        </p:nvSpPr>
        <p:spPr>
          <a:xfrm rot="5400000" flipH="1">
            <a:off x="812272" y="212394"/>
            <a:ext cx="440789" cy="504468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7"/>
          <p:cNvSpPr/>
          <p:nvPr/>
        </p:nvSpPr>
        <p:spPr>
          <a:xfrm flipH="1">
            <a:off x="10293219" y="5715444"/>
            <a:ext cx="4090068" cy="2334033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7"/>
          <p:cNvSpPr/>
          <p:nvPr/>
        </p:nvSpPr>
        <p:spPr>
          <a:xfrm flipH="1">
            <a:off x="11243408" y="5947500"/>
            <a:ext cx="632365" cy="722797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058319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1850800" y="2026300"/>
            <a:ext cx="8490400" cy="1807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1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ubTitle" idx="1"/>
          </p:nvPr>
        </p:nvSpPr>
        <p:spPr>
          <a:xfrm>
            <a:off x="3159600" y="3889100"/>
            <a:ext cx="5872800" cy="128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 flipH="1">
            <a:off x="9826234" y="3028469"/>
            <a:ext cx="3014724" cy="4083531"/>
            <a:chOff x="-485750" y="2270002"/>
            <a:chExt cx="2261043" cy="3062648"/>
          </a:xfrm>
        </p:grpSpPr>
        <p:sp>
          <p:nvSpPr>
            <p:cNvPr id="68" name="Google Shape;68;p8"/>
            <p:cNvSpPr/>
            <p:nvPr/>
          </p:nvSpPr>
          <p:spPr>
            <a:xfrm rot="10800000">
              <a:off x="-385075" y="3537500"/>
              <a:ext cx="966900" cy="8595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8"/>
            <p:cNvSpPr/>
            <p:nvPr/>
          </p:nvSpPr>
          <p:spPr>
            <a:xfrm rot="10800000">
              <a:off x="1026803" y="4579500"/>
              <a:ext cx="740100" cy="5670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8"/>
            <p:cNvSpPr/>
            <p:nvPr/>
          </p:nvSpPr>
          <p:spPr>
            <a:xfrm rot="-5400000">
              <a:off x="-436590" y="2454267"/>
              <a:ext cx="859574" cy="491043"/>
            </a:xfrm>
            <a:custGeom>
              <a:avLst/>
              <a:gdLst/>
              <a:ahLst/>
              <a:cxnLst/>
              <a:rect l="l" t="t" r="r" b="b"/>
              <a:pathLst>
                <a:path w="23385" h="13359" extrusionOk="0">
                  <a:moveTo>
                    <a:pt x="11692" y="0"/>
                  </a:moveTo>
                  <a:lnTo>
                    <a:pt x="1" y="6751"/>
                  </a:lnTo>
                  <a:lnTo>
                    <a:pt x="11692" y="13359"/>
                  </a:lnTo>
                  <a:lnTo>
                    <a:pt x="23384" y="6751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8"/>
            <p:cNvSpPr/>
            <p:nvPr/>
          </p:nvSpPr>
          <p:spPr>
            <a:xfrm rot="-5400000">
              <a:off x="405866" y="3010057"/>
              <a:ext cx="248591" cy="284503"/>
            </a:xfrm>
            <a:custGeom>
              <a:avLst/>
              <a:gdLst/>
              <a:ahLst/>
              <a:cxnLst/>
              <a:rect l="l" t="t" r="r" b="b"/>
              <a:pathLst>
                <a:path w="6763" h="7740" extrusionOk="0">
                  <a:moveTo>
                    <a:pt x="6763" y="1"/>
                  </a:moveTo>
                  <a:lnTo>
                    <a:pt x="0" y="3918"/>
                  </a:lnTo>
                  <a:lnTo>
                    <a:pt x="6763" y="7740"/>
                  </a:lnTo>
                  <a:lnTo>
                    <a:pt x="67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8"/>
            <p:cNvSpPr/>
            <p:nvPr/>
          </p:nvSpPr>
          <p:spPr>
            <a:xfrm rot="-5400000">
              <a:off x="1276328" y="4185973"/>
              <a:ext cx="149713" cy="170739"/>
            </a:xfrm>
            <a:custGeom>
              <a:avLst/>
              <a:gdLst/>
              <a:ahLst/>
              <a:cxnLst/>
              <a:rect l="l" t="t" r="r" b="b"/>
              <a:pathLst>
                <a:path w="4073" h="4645" extrusionOk="0">
                  <a:moveTo>
                    <a:pt x="4072" y="1"/>
                  </a:moveTo>
                  <a:lnTo>
                    <a:pt x="0" y="2346"/>
                  </a:lnTo>
                  <a:lnTo>
                    <a:pt x="4072" y="4644"/>
                  </a:lnTo>
                  <a:lnTo>
                    <a:pt x="4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237813" y="2800874"/>
              <a:ext cx="134422" cy="153646"/>
            </a:xfrm>
            <a:custGeom>
              <a:avLst/>
              <a:gdLst/>
              <a:ahLst/>
              <a:cxnLst/>
              <a:rect l="l" t="t" r="r" b="b"/>
              <a:pathLst>
                <a:path w="3657" h="4180" extrusionOk="0">
                  <a:moveTo>
                    <a:pt x="1" y="0"/>
                  </a:moveTo>
                  <a:lnTo>
                    <a:pt x="1" y="4179"/>
                  </a:lnTo>
                  <a:lnTo>
                    <a:pt x="3656" y="21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ACD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8"/>
            <p:cNvSpPr/>
            <p:nvPr/>
          </p:nvSpPr>
          <p:spPr>
            <a:xfrm rot="-5400000">
              <a:off x="618149" y="4001754"/>
              <a:ext cx="249032" cy="2065257"/>
            </a:xfrm>
            <a:custGeom>
              <a:avLst/>
              <a:gdLst/>
              <a:ahLst/>
              <a:cxnLst/>
              <a:rect l="l" t="t" r="r" b="b"/>
              <a:pathLst>
                <a:path w="6775" h="56186" extrusionOk="0">
                  <a:moveTo>
                    <a:pt x="6775" y="0"/>
                  </a:moveTo>
                  <a:lnTo>
                    <a:pt x="0" y="3917"/>
                  </a:lnTo>
                  <a:lnTo>
                    <a:pt x="0" y="56186"/>
                  </a:lnTo>
                  <a:lnTo>
                    <a:pt x="6775" y="52280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788136" y="4392779"/>
              <a:ext cx="1200941" cy="678801"/>
            </a:xfrm>
            <a:custGeom>
              <a:avLst/>
              <a:gdLst/>
              <a:ahLst/>
              <a:cxnLst/>
              <a:rect l="l" t="t" r="r" b="b"/>
              <a:pathLst>
                <a:path w="32672" h="18467" extrusionOk="0">
                  <a:moveTo>
                    <a:pt x="29290" y="0"/>
                  </a:moveTo>
                  <a:lnTo>
                    <a:pt x="0" y="16550"/>
                  </a:lnTo>
                  <a:lnTo>
                    <a:pt x="3394" y="18467"/>
                  </a:lnTo>
                  <a:lnTo>
                    <a:pt x="32671" y="1953"/>
                  </a:lnTo>
                  <a:lnTo>
                    <a:pt x="29290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8"/>
            <p:cNvSpPr/>
            <p:nvPr/>
          </p:nvSpPr>
          <p:spPr>
            <a:xfrm rot="10800000">
              <a:off x="-185775" y="3249525"/>
              <a:ext cx="690600" cy="3474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-327601" y="2744358"/>
              <a:ext cx="842421" cy="476218"/>
            </a:xfrm>
            <a:custGeom>
              <a:avLst/>
              <a:gdLst/>
              <a:ahLst/>
              <a:cxnLst/>
              <a:rect l="l" t="t" r="r" b="b"/>
              <a:pathLst>
                <a:path w="16241" h="9181" extrusionOk="0">
                  <a:moveTo>
                    <a:pt x="14562" y="0"/>
                  </a:moveTo>
                  <a:lnTo>
                    <a:pt x="1" y="8228"/>
                  </a:lnTo>
                  <a:lnTo>
                    <a:pt x="1691" y="9180"/>
                  </a:lnTo>
                  <a:lnTo>
                    <a:pt x="16241" y="977"/>
                  </a:lnTo>
                  <a:lnTo>
                    <a:pt x="1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8"/>
            <p:cNvSpPr/>
            <p:nvPr/>
          </p:nvSpPr>
          <p:spPr>
            <a:xfrm rot="10800000">
              <a:off x="-452500" y="4315050"/>
              <a:ext cx="1530900" cy="4938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8"/>
            <p:cNvSpPr/>
            <p:nvPr/>
          </p:nvSpPr>
          <p:spPr>
            <a:xfrm rot="10800000">
              <a:off x="-485750" y="4683474"/>
              <a:ext cx="936300" cy="4659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8"/>
            <p:cNvSpPr/>
            <p:nvPr/>
          </p:nvSpPr>
          <p:spPr>
            <a:xfrm rot="10800000">
              <a:off x="463375" y="3712950"/>
              <a:ext cx="558600" cy="497100"/>
            </a:xfrm>
            <a:prstGeom prst="hexagon">
              <a:avLst>
                <a:gd name="adj" fmla="val 28631"/>
                <a:gd name="vf" fmla="val 1154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" name="Google Shape;81;p8"/>
          <p:cNvGrpSpPr/>
          <p:nvPr/>
        </p:nvGrpSpPr>
        <p:grpSpPr>
          <a:xfrm rot="10800000" flipH="1">
            <a:off x="-651266" y="-249631"/>
            <a:ext cx="3014724" cy="4083531"/>
            <a:chOff x="-485750" y="2270002"/>
            <a:chExt cx="2261043" cy="3062648"/>
          </a:xfrm>
        </p:grpSpPr>
        <p:sp>
          <p:nvSpPr>
            <p:cNvPr id="82" name="Google Shape;82;p8"/>
            <p:cNvSpPr/>
            <p:nvPr/>
          </p:nvSpPr>
          <p:spPr>
            <a:xfrm rot="10800000">
              <a:off x="-385075" y="3537500"/>
              <a:ext cx="966900" cy="8595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8"/>
            <p:cNvSpPr/>
            <p:nvPr/>
          </p:nvSpPr>
          <p:spPr>
            <a:xfrm rot="10800000">
              <a:off x="1026803" y="4579500"/>
              <a:ext cx="740100" cy="5670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-436590" y="2454267"/>
              <a:ext cx="859574" cy="491043"/>
            </a:xfrm>
            <a:custGeom>
              <a:avLst/>
              <a:gdLst/>
              <a:ahLst/>
              <a:cxnLst/>
              <a:rect l="l" t="t" r="r" b="b"/>
              <a:pathLst>
                <a:path w="23385" h="13359" extrusionOk="0">
                  <a:moveTo>
                    <a:pt x="11692" y="0"/>
                  </a:moveTo>
                  <a:lnTo>
                    <a:pt x="1" y="6751"/>
                  </a:lnTo>
                  <a:lnTo>
                    <a:pt x="11692" y="13359"/>
                  </a:lnTo>
                  <a:lnTo>
                    <a:pt x="23384" y="6751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8"/>
            <p:cNvSpPr/>
            <p:nvPr/>
          </p:nvSpPr>
          <p:spPr>
            <a:xfrm rot="-5400000">
              <a:off x="405866" y="3010057"/>
              <a:ext cx="248591" cy="284503"/>
            </a:xfrm>
            <a:custGeom>
              <a:avLst/>
              <a:gdLst/>
              <a:ahLst/>
              <a:cxnLst/>
              <a:rect l="l" t="t" r="r" b="b"/>
              <a:pathLst>
                <a:path w="6763" h="7740" extrusionOk="0">
                  <a:moveTo>
                    <a:pt x="6763" y="1"/>
                  </a:moveTo>
                  <a:lnTo>
                    <a:pt x="0" y="3918"/>
                  </a:lnTo>
                  <a:lnTo>
                    <a:pt x="6763" y="7740"/>
                  </a:lnTo>
                  <a:lnTo>
                    <a:pt x="67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1276328" y="4185973"/>
              <a:ext cx="149713" cy="170739"/>
            </a:xfrm>
            <a:custGeom>
              <a:avLst/>
              <a:gdLst/>
              <a:ahLst/>
              <a:cxnLst/>
              <a:rect l="l" t="t" r="r" b="b"/>
              <a:pathLst>
                <a:path w="4073" h="4645" extrusionOk="0">
                  <a:moveTo>
                    <a:pt x="4072" y="1"/>
                  </a:moveTo>
                  <a:lnTo>
                    <a:pt x="0" y="2346"/>
                  </a:lnTo>
                  <a:lnTo>
                    <a:pt x="4072" y="4644"/>
                  </a:lnTo>
                  <a:lnTo>
                    <a:pt x="4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8"/>
            <p:cNvSpPr/>
            <p:nvPr/>
          </p:nvSpPr>
          <p:spPr>
            <a:xfrm rot="-5400000">
              <a:off x="237813" y="2800874"/>
              <a:ext cx="134422" cy="153646"/>
            </a:xfrm>
            <a:custGeom>
              <a:avLst/>
              <a:gdLst/>
              <a:ahLst/>
              <a:cxnLst/>
              <a:rect l="l" t="t" r="r" b="b"/>
              <a:pathLst>
                <a:path w="3657" h="4180" extrusionOk="0">
                  <a:moveTo>
                    <a:pt x="1" y="0"/>
                  </a:moveTo>
                  <a:lnTo>
                    <a:pt x="1" y="4179"/>
                  </a:lnTo>
                  <a:lnTo>
                    <a:pt x="3656" y="21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ACD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618149" y="4001754"/>
              <a:ext cx="249032" cy="2065257"/>
            </a:xfrm>
            <a:custGeom>
              <a:avLst/>
              <a:gdLst/>
              <a:ahLst/>
              <a:cxnLst/>
              <a:rect l="l" t="t" r="r" b="b"/>
              <a:pathLst>
                <a:path w="6775" h="56186" extrusionOk="0">
                  <a:moveTo>
                    <a:pt x="6775" y="0"/>
                  </a:moveTo>
                  <a:lnTo>
                    <a:pt x="0" y="3917"/>
                  </a:lnTo>
                  <a:lnTo>
                    <a:pt x="0" y="56186"/>
                  </a:lnTo>
                  <a:lnTo>
                    <a:pt x="6775" y="52280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8"/>
            <p:cNvSpPr/>
            <p:nvPr/>
          </p:nvSpPr>
          <p:spPr>
            <a:xfrm rot="-5400000">
              <a:off x="788136" y="4392779"/>
              <a:ext cx="1200941" cy="678801"/>
            </a:xfrm>
            <a:custGeom>
              <a:avLst/>
              <a:gdLst/>
              <a:ahLst/>
              <a:cxnLst/>
              <a:rect l="l" t="t" r="r" b="b"/>
              <a:pathLst>
                <a:path w="32672" h="18467" extrusionOk="0">
                  <a:moveTo>
                    <a:pt x="29290" y="0"/>
                  </a:moveTo>
                  <a:lnTo>
                    <a:pt x="0" y="16550"/>
                  </a:lnTo>
                  <a:lnTo>
                    <a:pt x="3394" y="18467"/>
                  </a:lnTo>
                  <a:lnTo>
                    <a:pt x="32671" y="1953"/>
                  </a:lnTo>
                  <a:lnTo>
                    <a:pt x="29290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8"/>
            <p:cNvSpPr/>
            <p:nvPr/>
          </p:nvSpPr>
          <p:spPr>
            <a:xfrm rot="10800000">
              <a:off x="-185775" y="3249525"/>
              <a:ext cx="690600" cy="3474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8"/>
            <p:cNvSpPr/>
            <p:nvPr/>
          </p:nvSpPr>
          <p:spPr>
            <a:xfrm rot="-5400000">
              <a:off x="-327601" y="2744358"/>
              <a:ext cx="842421" cy="476218"/>
            </a:xfrm>
            <a:custGeom>
              <a:avLst/>
              <a:gdLst/>
              <a:ahLst/>
              <a:cxnLst/>
              <a:rect l="l" t="t" r="r" b="b"/>
              <a:pathLst>
                <a:path w="16241" h="9181" extrusionOk="0">
                  <a:moveTo>
                    <a:pt x="14562" y="0"/>
                  </a:moveTo>
                  <a:lnTo>
                    <a:pt x="1" y="8228"/>
                  </a:lnTo>
                  <a:lnTo>
                    <a:pt x="1691" y="9180"/>
                  </a:lnTo>
                  <a:lnTo>
                    <a:pt x="16241" y="977"/>
                  </a:lnTo>
                  <a:lnTo>
                    <a:pt x="1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8"/>
            <p:cNvSpPr/>
            <p:nvPr/>
          </p:nvSpPr>
          <p:spPr>
            <a:xfrm rot="10800000">
              <a:off x="-452500" y="4315050"/>
              <a:ext cx="1530900" cy="4938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8"/>
            <p:cNvSpPr/>
            <p:nvPr/>
          </p:nvSpPr>
          <p:spPr>
            <a:xfrm rot="10800000">
              <a:off x="-485750" y="4683474"/>
              <a:ext cx="936300" cy="4659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8"/>
            <p:cNvSpPr/>
            <p:nvPr/>
          </p:nvSpPr>
          <p:spPr>
            <a:xfrm rot="10800000">
              <a:off x="463375" y="3712950"/>
              <a:ext cx="558600" cy="497100"/>
            </a:xfrm>
            <a:prstGeom prst="hexagon">
              <a:avLst>
                <a:gd name="adj" fmla="val 28631"/>
                <a:gd name="vf" fmla="val 1154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7030128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 txBox="1">
            <a:spLocks noGrp="1"/>
          </p:cNvSpPr>
          <p:nvPr>
            <p:ph type="title"/>
          </p:nvPr>
        </p:nvSpPr>
        <p:spPr>
          <a:xfrm>
            <a:off x="957500" y="2060000"/>
            <a:ext cx="4670800" cy="6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900"/>
              <a:buNone/>
              <a:defRPr sz="5467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subTitle" idx="1"/>
          </p:nvPr>
        </p:nvSpPr>
        <p:spPr>
          <a:xfrm>
            <a:off x="1599600" y="2994600"/>
            <a:ext cx="40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98" name="Google Shape;98;p9"/>
          <p:cNvSpPr/>
          <p:nvPr/>
        </p:nvSpPr>
        <p:spPr>
          <a:xfrm flipH="1">
            <a:off x="8509037" y="-366"/>
            <a:ext cx="3680561" cy="2110940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9"/>
          <p:cNvSpPr/>
          <p:nvPr/>
        </p:nvSpPr>
        <p:spPr>
          <a:xfrm rot="5400000">
            <a:off x="10012548" y="701557"/>
            <a:ext cx="2461600" cy="964000"/>
          </a:xfrm>
          <a:prstGeom prst="homePlate">
            <a:avLst>
              <a:gd name="adj" fmla="val 2760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9"/>
          <p:cNvSpPr/>
          <p:nvPr/>
        </p:nvSpPr>
        <p:spPr>
          <a:xfrm rot="3551567">
            <a:off x="8869021" y="-325731"/>
            <a:ext cx="2536224" cy="1433472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9"/>
          <p:cNvSpPr/>
          <p:nvPr/>
        </p:nvSpPr>
        <p:spPr>
          <a:xfrm rot="10800000" flipH="1">
            <a:off x="7" y="5255835"/>
            <a:ext cx="2793627" cy="1602151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9"/>
          <p:cNvSpPr/>
          <p:nvPr/>
        </p:nvSpPr>
        <p:spPr>
          <a:xfrm flipH="1">
            <a:off x="525699" y="5486400"/>
            <a:ext cx="703373" cy="803592"/>
          </a:xfrm>
          <a:custGeom>
            <a:avLst/>
            <a:gdLst/>
            <a:ahLst/>
            <a:cxnLst/>
            <a:rect l="l" t="t" r="r" b="b"/>
            <a:pathLst>
              <a:path w="7264" h="8299" extrusionOk="0">
                <a:moveTo>
                  <a:pt x="1" y="0"/>
                </a:moveTo>
                <a:lnTo>
                  <a:pt x="1" y="8299"/>
                </a:lnTo>
                <a:lnTo>
                  <a:pt x="7264" y="4191"/>
                </a:lnTo>
                <a:lnTo>
                  <a:pt x="1" y="0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008150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 rot="-5400000" flipH="1">
            <a:off x="6076400" y="565500"/>
            <a:ext cx="5576400" cy="4420000"/>
          </a:xfrm>
          <a:prstGeom prst="homePlate">
            <a:avLst>
              <a:gd name="adj" fmla="val 2913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0"/>
          <p:cNvSpPr txBox="1">
            <a:spLocks noGrp="1"/>
          </p:cNvSpPr>
          <p:nvPr>
            <p:ph type="title"/>
          </p:nvPr>
        </p:nvSpPr>
        <p:spPr>
          <a:xfrm>
            <a:off x="7133000" y="626233"/>
            <a:ext cx="3463200" cy="33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49838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/>
          <p:nvPr/>
        </p:nvSpPr>
        <p:spPr>
          <a:xfrm>
            <a:off x="-165097" y="1110474"/>
            <a:ext cx="2981821" cy="1703407"/>
          </a:xfrm>
          <a:custGeom>
            <a:avLst/>
            <a:gdLst/>
            <a:ahLst/>
            <a:cxnLst/>
            <a:rect l="l" t="t" r="r" b="b"/>
            <a:pathLst>
              <a:path w="23385" h="13359" extrusionOk="0">
                <a:moveTo>
                  <a:pt x="11692" y="0"/>
                </a:moveTo>
                <a:lnTo>
                  <a:pt x="1" y="6751"/>
                </a:lnTo>
                <a:lnTo>
                  <a:pt x="11692" y="13359"/>
                </a:lnTo>
                <a:lnTo>
                  <a:pt x="23384" y="6751"/>
                </a:lnTo>
                <a:lnTo>
                  <a:pt x="11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11"/>
          <p:cNvSpPr/>
          <p:nvPr/>
        </p:nvSpPr>
        <p:spPr>
          <a:xfrm rot="10800000">
            <a:off x="335700" y="1862567"/>
            <a:ext cx="8125200" cy="3181200"/>
          </a:xfrm>
          <a:prstGeom prst="homePlate">
            <a:avLst>
              <a:gd name="adj" fmla="val 2760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11"/>
          <p:cNvSpPr/>
          <p:nvPr/>
        </p:nvSpPr>
        <p:spPr>
          <a:xfrm rot="10800000" flipH="1">
            <a:off x="3739700" y="1862567"/>
            <a:ext cx="8125200" cy="3181200"/>
          </a:xfrm>
          <a:prstGeom prst="homePlate">
            <a:avLst>
              <a:gd name="adj" fmla="val 2760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11"/>
          <p:cNvSpPr txBox="1">
            <a:spLocks noGrp="1"/>
          </p:cNvSpPr>
          <p:nvPr>
            <p:ph type="title" hasCustomPrompt="1"/>
          </p:nvPr>
        </p:nvSpPr>
        <p:spPr>
          <a:xfrm>
            <a:off x="966400" y="2313667"/>
            <a:ext cx="10259200" cy="17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10666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>
            <a:spLocks noGrp="1"/>
          </p:cNvSpPr>
          <p:nvPr>
            <p:ph type="body" idx="1"/>
          </p:nvPr>
        </p:nvSpPr>
        <p:spPr>
          <a:xfrm>
            <a:off x="966400" y="4008967"/>
            <a:ext cx="10259200" cy="5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40256" algn="ctr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11"/>
          <p:cNvSpPr/>
          <p:nvPr/>
        </p:nvSpPr>
        <p:spPr>
          <a:xfrm rot="5400000" flipH="1">
            <a:off x="-1151821" y="351049"/>
            <a:ext cx="2294000" cy="20000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11"/>
          <p:cNvSpPr/>
          <p:nvPr/>
        </p:nvSpPr>
        <p:spPr>
          <a:xfrm rot="5400000" flipH="1">
            <a:off x="-122861" y="1801915"/>
            <a:ext cx="1613600" cy="8196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11"/>
          <p:cNvSpPr/>
          <p:nvPr/>
        </p:nvSpPr>
        <p:spPr>
          <a:xfrm rot="-3551598" flipH="1">
            <a:off x="754517" y="1371425"/>
            <a:ext cx="1451328" cy="820241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11"/>
          <p:cNvSpPr/>
          <p:nvPr/>
        </p:nvSpPr>
        <p:spPr>
          <a:xfrm rot="-3551488" flipH="1">
            <a:off x="-1816910" y="1450449"/>
            <a:ext cx="2474887" cy="1398697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1"/>
          <p:cNvSpPr/>
          <p:nvPr/>
        </p:nvSpPr>
        <p:spPr>
          <a:xfrm rot="10800000" flipH="1">
            <a:off x="11112005" y="3851803"/>
            <a:ext cx="1806400" cy="16056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11"/>
          <p:cNvSpPr/>
          <p:nvPr/>
        </p:nvSpPr>
        <p:spPr>
          <a:xfrm rot="10800000" flipH="1">
            <a:off x="8897981" y="5798459"/>
            <a:ext cx="1382800" cy="10592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11"/>
          <p:cNvSpPr/>
          <p:nvPr/>
        </p:nvSpPr>
        <p:spPr>
          <a:xfrm rot="5400000" flipH="1">
            <a:off x="11408740" y="1827869"/>
            <a:ext cx="1605925" cy="917407"/>
          </a:xfrm>
          <a:custGeom>
            <a:avLst/>
            <a:gdLst/>
            <a:ahLst/>
            <a:cxnLst/>
            <a:rect l="l" t="t" r="r" b="b"/>
            <a:pathLst>
              <a:path w="23385" h="13359" extrusionOk="0">
                <a:moveTo>
                  <a:pt x="11692" y="0"/>
                </a:moveTo>
                <a:lnTo>
                  <a:pt x="1" y="6751"/>
                </a:lnTo>
                <a:lnTo>
                  <a:pt x="11692" y="13359"/>
                </a:lnTo>
                <a:lnTo>
                  <a:pt x="23384" y="6751"/>
                </a:lnTo>
                <a:lnTo>
                  <a:pt x="11692" y="0"/>
                </a:lnTo>
                <a:close/>
              </a:path>
            </a:pathLst>
          </a:custGeom>
          <a:solidFill>
            <a:srgbClr val="8680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11"/>
          <p:cNvSpPr/>
          <p:nvPr/>
        </p:nvSpPr>
        <p:spPr>
          <a:xfrm rot="5400000" flipH="1">
            <a:off x="11255003" y="2650337"/>
            <a:ext cx="464437" cy="531532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11"/>
          <p:cNvSpPr/>
          <p:nvPr/>
        </p:nvSpPr>
        <p:spPr>
          <a:xfrm rot="5400000" flipH="1">
            <a:off x="9981424" y="5284803"/>
            <a:ext cx="279707" cy="318988"/>
          </a:xfrm>
          <a:custGeom>
            <a:avLst/>
            <a:gdLst/>
            <a:ahLst/>
            <a:cxnLst/>
            <a:rect l="l" t="t" r="r" b="b"/>
            <a:pathLst>
              <a:path w="4073" h="4645" extrusionOk="0">
                <a:moveTo>
                  <a:pt x="4072" y="1"/>
                </a:moveTo>
                <a:lnTo>
                  <a:pt x="0" y="2346"/>
                </a:lnTo>
                <a:lnTo>
                  <a:pt x="4072" y="4644"/>
                </a:lnTo>
                <a:lnTo>
                  <a:pt x="40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11"/>
          <p:cNvSpPr/>
          <p:nvPr/>
        </p:nvSpPr>
        <p:spPr>
          <a:xfrm rot="5400000" flipH="1">
            <a:off x="10578856" y="4718952"/>
            <a:ext cx="465261" cy="3858480"/>
          </a:xfrm>
          <a:custGeom>
            <a:avLst/>
            <a:gdLst/>
            <a:ahLst/>
            <a:cxnLst/>
            <a:rect l="l" t="t" r="r" b="b"/>
            <a:pathLst>
              <a:path w="6775" h="56186" extrusionOk="0">
                <a:moveTo>
                  <a:pt x="6775" y="0"/>
                </a:moveTo>
                <a:lnTo>
                  <a:pt x="0" y="3917"/>
                </a:lnTo>
                <a:lnTo>
                  <a:pt x="0" y="56186"/>
                </a:lnTo>
                <a:lnTo>
                  <a:pt x="6775" y="52280"/>
                </a:lnTo>
                <a:lnTo>
                  <a:pt x="67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11"/>
          <p:cNvSpPr/>
          <p:nvPr/>
        </p:nvSpPr>
        <p:spPr>
          <a:xfrm rot="10800000" flipH="1">
            <a:off x="11255861" y="3313461"/>
            <a:ext cx="1290400" cy="6492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11"/>
          <p:cNvSpPr/>
          <p:nvPr/>
        </p:nvSpPr>
        <p:spPr>
          <a:xfrm rot="5400000" flipH="1">
            <a:off x="11237183" y="2369846"/>
            <a:ext cx="1573861" cy="889700"/>
          </a:xfrm>
          <a:custGeom>
            <a:avLst/>
            <a:gdLst/>
            <a:ahLst/>
            <a:cxnLst/>
            <a:rect l="l" t="t" r="r" b="b"/>
            <a:pathLst>
              <a:path w="16241" h="9181" extrusionOk="0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11"/>
          <p:cNvSpPr/>
          <p:nvPr/>
        </p:nvSpPr>
        <p:spPr>
          <a:xfrm rot="10800000" flipH="1">
            <a:off x="10184279" y="5304443"/>
            <a:ext cx="2860000" cy="9224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11"/>
          <p:cNvSpPr/>
          <p:nvPr/>
        </p:nvSpPr>
        <p:spPr>
          <a:xfrm rot="10800000" flipH="1">
            <a:off x="11357260" y="5992628"/>
            <a:ext cx="1749200" cy="8704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11"/>
          <p:cNvSpPr/>
          <p:nvPr/>
        </p:nvSpPr>
        <p:spPr>
          <a:xfrm rot="10800000" flipH="1">
            <a:off x="10391295" y="4268233"/>
            <a:ext cx="1043600" cy="928800"/>
          </a:xfrm>
          <a:prstGeom prst="hexagon">
            <a:avLst>
              <a:gd name="adj" fmla="val 28631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695040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6128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2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 txBox="1">
            <a:spLocks noGrp="1"/>
          </p:cNvSpPr>
          <p:nvPr>
            <p:ph type="subTitle" idx="1"/>
          </p:nvPr>
        </p:nvSpPr>
        <p:spPr>
          <a:xfrm>
            <a:off x="3399200" y="3038200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cxnSp>
        <p:nvCxnSpPr>
          <p:cNvPr id="105" name="Google Shape;105;p9"/>
          <p:cNvCxnSpPr/>
          <p:nvPr/>
        </p:nvCxnSpPr>
        <p:spPr>
          <a:xfrm>
            <a:off x="302400" y="421567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9"/>
          <p:cNvCxnSpPr/>
          <p:nvPr/>
        </p:nvCxnSpPr>
        <p:spPr>
          <a:xfrm>
            <a:off x="302400" y="6436433"/>
            <a:ext cx="1158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9"/>
          <p:cNvSpPr txBox="1">
            <a:spLocks noGrp="1"/>
          </p:cNvSpPr>
          <p:nvPr>
            <p:ph type="title"/>
          </p:nvPr>
        </p:nvSpPr>
        <p:spPr>
          <a:xfrm>
            <a:off x="3399200" y="2173000"/>
            <a:ext cx="539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8" name="Google Shape;108;p9"/>
          <p:cNvGrpSpPr/>
          <p:nvPr/>
        </p:nvGrpSpPr>
        <p:grpSpPr>
          <a:xfrm flipH="1">
            <a:off x="580165" y="791921"/>
            <a:ext cx="741297" cy="788251"/>
            <a:chOff x="8094138" y="506255"/>
            <a:chExt cx="635616" cy="675876"/>
          </a:xfrm>
        </p:grpSpPr>
        <p:sp>
          <p:nvSpPr>
            <p:cNvPr id="109" name="Google Shape;109;p9"/>
            <p:cNvSpPr/>
            <p:nvPr/>
          </p:nvSpPr>
          <p:spPr>
            <a:xfrm flipH="1">
              <a:off x="8094138" y="506255"/>
              <a:ext cx="635616" cy="675876"/>
            </a:xfrm>
            <a:custGeom>
              <a:avLst/>
              <a:gdLst/>
              <a:ahLst/>
              <a:cxnLst/>
              <a:rect l="l" t="t" r="r" b="b"/>
              <a:pathLst>
                <a:path w="14968" h="15917" extrusionOk="0">
                  <a:moveTo>
                    <a:pt x="7472" y="0"/>
                  </a:moveTo>
                  <a:cubicBezTo>
                    <a:pt x="3345" y="0"/>
                    <a:pt x="1" y="3345"/>
                    <a:pt x="1" y="7496"/>
                  </a:cubicBezTo>
                  <a:cubicBezTo>
                    <a:pt x="1" y="11623"/>
                    <a:pt x="3345" y="14967"/>
                    <a:pt x="7472" y="14967"/>
                  </a:cubicBezTo>
                  <a:cubicBezTo>
                    <a:pt x="8658" y="14967"/>
                    <a:pt x="9773" y="14706"/>
                    <a:pt x="10769" y="14208"/>
                  </a:cubicBezTo>
                  <a:cubicBezTo>
                    <a:pt x="12027" y="15015"/>
                    <a:pt x="13331" y="15916"/>
                    <a:pt x="13331" y="15916"/>
                  </a:cubicBezTo>
                  <a:lnTo>
                    <a:pt x="12667" y="12880"/>
                  </a:lnTo>
                  <a:cubicBezTo>
                    <a:pt x="14090" y="11528"/>
                    <a:pt x="14968" y="9607"/>
                    <a:pt x="14968" y="7496"/>
                  </a:cubicBezTo>
                  <a:cubicBezTo>
                    <a:pt x="14968" y="3345"/>
                    <a:pt x="11623" y="0"/>
                    <a:pt x="7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9"/>
            <p:cNvSpPr/>
            <p:nvPr/>
          </p:nvSpPr>
          <p:spPr>
            <a:xfrm flipH="1">
              <a:off x="8260302" y="733862"/>
              <a:ext cx="300228" cy="42378"/>
            </a:xfrm>
            <a:custGeom>
              <a:avLst/>
              <a:gdLst/>
              <a:ahLst/>
              <a:cxnLst/>
              <a:rect l="l" t="t" r="r" b="b"/>
              <a:pathLst>
                <a:path w="7070" h="998" extrusionOk="0">
                  <a:moveTo>
                    <a:pt x="499" y="1"/>
                  </a:moveTo>
                  <a:cubicBezTo>
                    <a:pt x="214" y="1"/>
                    <a:pt x="1" y="214"/>
                    <a:pt x="1" y="499"/>
                  </a:cubicBezTo>
                  <a:cubicBezTo>
                    <a:pt x="1" y="784"/>
                    <a:pt x="214" y="997"/>
                    <a:pt x="499" y="997"/>
                  </a:cubicBezTo>
                  <a:lnTo>
                    <a:pt x="6571" y="997"/>
                  </a:lnTo>
                  <a:cubicBezTo>
                    <a:pt x="6856" y="997"/>
                    <a:pt x="7069" y="784"/>
                    <a:pt x="7069" y="499"/>
                  </a:cubicBezTo>
                  <a:cubicBezTo>
                    <a:pt x="7069" y="214"/>
                    <a:pt x="6856" y="1"/>
                    <a:pt x="65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9"/>
            <p:cNvSpPr/>
            <p:nvPr/>
          </p:nvSpPr>
          <p:spPr>
            <a:xfrm flipH="1">
              <a:off x="8307650" y="818493"/>
              <a:ext cx="205531" cy="43354"/>
            </a:xfrm>
            <a:custGeom>
              <a:avLst/>
              <a:gdLst/>
              <a:ahLst/>
              <a:cxnLst/>
              <a:rect l="l" t="t" r="r" b="b"/>
              <a:pathLst>
                <a:path w="4840" h="1021" extrusionOk="0">
                  <a:moveTo>
                    <a:pt x="499" y="0"/>
                  </a:moveTo>
                  <a:cubicBezTo>
                    <a:pt x="214" y="0"/>
                    <a:pt x="0" y="238"/>
                    <a:pt x="0" y="522"/>
                  </a:cubicBezTo>
                  <a:cubicBezTo>
                    <a:pt x="0" y="783"/>
                    <a:pt x="214" y="1020"/>
                    <a:pt x="499" y="1020"/>
                  </a:cubicBezTo>
                  <a:lnTo>
                    <a:pt x="4341" y="1020"/>
                  </a:lnTo>
                  <a:cubicBezTo>
                    <a:pt x="4602" y="1020"/>
                    <a:pt x="4839" y="783"/>
                    <a:pt x="4839" y="522"/>
                  </a:cubicBezTo>
                  <a:cubicBezTo>
                    <a:pt x="4839" y="238"/>
                    <a:pt x="4602" y="0"/>
                    <a:pt x="4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9"/>
            <p:cNvSpPr/>
            <p:nvPr/>
          </p:nvSpPr>
          <p:spPr>
            <a:xfrm flipH="1">
              <a:off x="8339880" y="904100"/>
              <a:ext cx="131005" cy="43354"/>
            </a:xfrm>
            <a:custGeom>
              <a:avLst/>
              <a:gdLst/>
              <a:ahLst/>
              <a:cxnLst/>
              <a:rect l="l" t="t" r="r" b="b"/>
              <a:pathLst>
                <a:path w="3085" h="1021" extrusionOk="0">
                  <a:moveTo>
                    <a:pt x="499" y="0"/>
                  </a:moveTo>
                  <a:cubicBezTo>
                    <a:pt x="214" y="0"/>
                    <a:pt x="1" y="238"/>
                    <a:pt x="1" y="522"/>
                  </a:cubicBezTo>
                  <a:cubicBezTo>
                    <a:pt x="1" y="783"/>
                    <a:pt x="214" y="1020"/>
                    <a:pt x="499" y="1020"/>
                  </a:cubicBezTo>
                  <a:lnTo>
                    <a:pt x="2586" y="1020"/>
                  </a:lnTo>
                  <a:cubicBezTo>
                    <a:pt x="2847" y="1020"/>
                    <a:pt x="3084" y="783"/>
                    <a:pt x="3084" y="522"/>
                  </a:cubicBezTo>
                  <a:cubicBezTo>
                    <a:pt x="3084" y="238"/>
                    <a:pt x="2847" y="0"/>
                    <a:pt x="2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9040042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 hasCustomPrompt="1"/>
          </p:nvPr>
        </p:nvSpPr>
        <p:spPr>
          <a:xfrm>
            <a:off x="960000" y="1103867"/>
            <a:ext cx="5376800" cy="826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14"/>
          <p:cNvSpPr txBox="1">
            <a:spLocks noGrp="1"/>
          </p:cNvSpPr>
          <p:nvPr>
            <p:ph type="subTitle" idx="1"/>
          </p:nvPr>
        </p:nvSpPr>
        <p:spPr>
          <a:xfrm>
            <a:off x="960000" y="1886567"/>
            <a:ext cx="5372400" cy="5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2899500"/>
            <a:ext cx="5376800" cy="8264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4"/>
          <p:cNvSpPr txBox="1">
            <a:spLocks noGrp="1"/>
          </p:cNvSpPr>
          <p:nvPr>
            <p:ph type="subTitle" idx="3"/>
          </p:nvPr>
        </p:nvSpPr>
        <p:spPr>
          <a:xfrm>
            <a:off x="960000" y="3682217"/>
            <a:ext cx="5372400" cy="5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title" idx="4" hasCustomPrompt="1"/>
          </p:nvPr>
        </p:nvSpPr>
        <p:spPr>
          <a:xfrm>
            <a:off x="960000" y="4682463"/>
            <a:ext cx="5376800" cy="8264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14"/>
          <p:cNvSpPr txBox="1">
            <a:spLocks noGrp="1"/>
          </p:cNvSpPr>
          <p:nvPr>
            <p:ph type="subTitle" idx="5"/>
          </p:nvPr>
        </p:nvSpPr>
        <p:spPr>
          <a:xfrm>
            <a:off x="960000" y="5465167"/>
            <a:ext cx="5376800" cy="5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56" name="Google Shape;156;p14"/>
          <p:cNvSpPr/>
          <p:nvPr/>
        </p:nvSpPr>
        <p:spPr>
          <a:xfrm rot="-5400000">
            <a:off x="8773487" y="-408300"/>
            <a:ext cx="1838800" cy="15432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14"/>
          <p:cNvSpPr/>
          <p:nvPr/>
        </p:nvSpPr>
        <p:spPr>
          <a:xfrm rot="10800000">
            <a:off x="9842967" y="-457988"/>
            <a:ext cx="2629200" cy="8484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14"/>
          <p:cNvSpPr/>
          <p:nvPr/>
        </p:nvSpPr>
        <p:spPr>
          <a:xfrm rot="-5400000">
            <a:off x="11000506" y="172247"/>
            <a:ext cx="426925" cy="488600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14"/>
          <p:cNvSpPr/>
          <p:nvPr/>
        </p:nvSpPr>
        <p:spPr>
          <a:xfrm rot="3573526">
            <a:off x="7842479" y="-290524"/>
            <a:ext cx="1505059" cy="856995"/>
          </a:xfrm>
          <a:custGeom>
            <a:avLst/>
            <a:gdLst/>
            <a:ahLst/>
            <a:cxnLst/>
            <a:rect l="l" t="t" r="r" b="b"/>
            <a:pathLst>
              <a:path w="20539" h="11693" extrusionOk="0">
                <a:moveTo>
                  <a:pt x="17157" y="0"/>
                </a:moveTo>
                <a:lnTo>
                  <a:pt x="0" y="9775"/>
                </a:lnTo>
                <a:lnTo>
                  <a:pt x="3382" y="11692"/>
                </a:lnTo>
                <a:lnTo>
                  <a:pt x="20538" y="1953"/>
                </a:lnTo>
                <a:lnTo>
                  <a:pt x="171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9337839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 txBox="1">
            <a:spLocks noGrp="1"/>
          </p:cNvSpPr>
          <p:nvPr>
            <p:ph type="ctrTitle"/>
          </p:nvPr>
        </p:nvSpPr>
        <p:spPr>
          <a:xfrm flipH="1">
            <a:off x="1046100" y="3544400"/>
            <a:ext cx="2927200" cy="426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667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ubTitle" idx="1"/>
          </p:nvPr>
        </p:nvSpPr>
        <p:spPr>
          <a:xfrm flipH="1">
            <a:off x="1046067" y="4065367"/>
            <a:ext cx="2927200" cy="1019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ctrTitle" idx="2"/>
          </p:nvPr>
        </p:nvSpPr>
        <p:spPr>
          <a:xfrm flipH="1">
            <a:off x="4632395" y="3544400"/>
            <a:ext cx="2927200" cy="426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667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subTitle" idx="3"/>
          </p:nvPr>
        </p:nvSpPr>
        <p:spPr>
          <a:xfrm flipH="1">
            <a:off x="4632377" y="4065367"/>
            <a:ext cx="2927200" cy="1019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ctrTitle" idx="4"/>
          </p:nvPr>
        </p:nvSpPr>
        <p:spPr>
          <a:xfrm flipH="1">
            <a:off x="8218667" y="3544400"/>
            <a:ext cx="2927200" cy="426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667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subTitle" idx="5"/>
          </p:nvPr>
        </p:nvSpPr>
        <p:spPr>
          <a:xfrm flipH="1">
            <a:off x="8218633" y="4065367"/>
            <a:ext cx="2927200" cy="1019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2133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title" idx="6"/>
          </p:nvPr>
        </p:nvSpPr>
        <p:spPr>
          <a:xfrm>
            <a:off x="1553600" y="593367"/>
            <a:ext cx="908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5"/>
          <p:cNvSpPr/>
          <p:nvPr/>
        </p:nvSpPr>
        <p:spPr>
          <a:xfrm>
            <a:off x="-12699" y="-9933"/>
            <a:ext cx="1727233" cy="990633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15"/>
          <p:cNvSpPr/>
          <p:nvPr/>
        </p:nvSpPr>
        <p:spPr>
          <a:xfrm>
            <a:off x="1566668" y="-123434"/>
            <a:ext cx="1702233" cy="959667"/>
          </a:xfrm>
          <a:custGeom>
            <a:avLst/>
            <a:gdLst/>
            <a:ahLst/>
            <a:cxnLst/>
            <a:rect l="l" t="t" r="r" b="b"/>
            <a:pathLst>
              <a:path w="51067" h="28790" extrusionOk="0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15"/>
          <p:cNvSpPr/>
          <p:nvPr/>
        </p:nvSpPr>
        <p:spPr>
          <a:xfrm flipH="1">
            <a:off x="1828827" y="310317"/>
            <a:ext cx="306335" cy="350131"/>
          </a:xfrm>
          <a:custGeom>
            <a:avLst/>
            <a:gdLst/>
            <a:ahLst/>
            <a:cxnLst/>
            <a:rect l="l" t="t" r="r" b="b"/>
            <a:pathLst>
              <a:path w="3657" h="4180" extrusionOk="0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15"/>
          <p:cNvSpPr/>
          <p:nvPr/>
        </p:nvSpPr>
        <p:spPr>
          <a:xfrm rot="-5400000">
            <a:off x="191717" y="-287933"/>
            <a:ext cx="1318400" cy="11676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15"/>
          <p:cNvSpPr/>
          <p:nvPr/>
        </p:nvSpPr>
        <p:spPr>
          <a:xfrm rot="-3573830" flipH="1">
            <a:off x="1128893" y="163651"/>
            <a:ext cx="677095" cy="385528"/>
          </a:xfrm>
          <a:custGeom>
            <a:avLst/>
            <a:gdLst/>
            <a:ahLst/>
            <a:cxnLst/>
            <a:rect l="l" t="t" r="r" b="b"/>
            <a:pathLst>
              <a:path w="20539" h="11693" extrusionOk="0">
                <a:moveTo>
                  <a:pt x="17157" y="0"/>
                </a:moveTo>
                <a:lnTo>
                  <a:pt x="0" y="9775"/>
                </a:lnTo>
                <a:lnTo>
                  <a:pt x="3382" y="11692"/>
                </a:lnTo>
                <a:lnTo>
                  <a:pt x="20538" y="1953"/>
                </a:lnTo>
                <a:lnTo>
                  <a:pt x="1715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5088944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>
            <a:spLocks noGrp="1"/>
          </p:cNvSpPr>
          <p:nvPr>
            <p:ph type="ctrTitle"/>
          </p:nvPr>
        </p:nvSpPr>
        <p:spPr>
          <a:xfrm flipH="1">
            <a:off x="1046100" y="3950800"/>
            <a:ext cx="2927200" cy="426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6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ubTitle" idx="1"/>
          </p:nvPr>
        </p:nvSpPr>
        <p:spPr>
          <a:xfrm flipH="1">
            <a:off x="1046067" y="4471767"/>
            <a:ext cx="2927200" cy="1243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ctrTitle" idx="2"/>
          </p:nvPr>
        </p:nvSpPr>
        <p:spPr>
          <a:xfrm flipH="1">
            <a:off x="4632395" y="3950800"/>
            <a:ext cx="2927200" cy="426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6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3"/>
          </p:nvPr>
        </p:nvSpPr>
        <p:spPr>
          <a:xfrm flipH="1">
            <a:off x="4632377" y="4471767"/>
            <a:ext cx="2927200" cy="1243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ctrTitle" idx="4"/>
          </p:nvPr>
        </p:nvSpPr>
        <p:spPr>
          <a:xfrm flipH="1">
            <a:off x="8218667" y="3950800"/>
            <a:ext cx="2927200" cy="426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6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subTitle" idx="5"/>
          </p:nvPr>
        </p:nvSpPr>
        <p:spPr>
          <a:xfrm flipH="1">
            <a:off x="8218633" y="4471767"/>
            <a:ext cx="2927200" cy="1243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80" name="Google Shape;180;p16"/>
          <p:cNvSpPr txBox="1">
            <a:spLocks noGrp="1"/>
          </p:cNvSpPr>
          <p:nvPr>
            <p:ph type="title" idx="6"/>
          </p:nvPr>
        </p:nvSpPr>
        <p:spPr>
          <a:xfrm>
            <a:off x="1553600" y="593367"/>
            <a:ext cx="908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6"/>
          <p:cNvSpPr/>
          <p:nvPr/>
        </p:nvSpPr>
        <p:spPr>
          <a:xfrm rot="10800000" flipH="1">
            <a:off x="-266365" y="-437953"/>
            <a:ext cx="2714400" cy="8756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16"/>
          <p:cNvSpPr/>
          <p:nvPr/>
        </p:nvSpPr>
        <p:spPr>
          <a:xfrm rot="5400000" flipH="1">
            <a:off x="812272" y="212394"/>
            <a:ext cx="440789" cy="504468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16"/>
          <p:cNvSpPr/>
          <p:nvPr/>
        </p:nvSpPr>
        <p:spPr>
          <a:xfrm flipH="1">
            <a:off x="10559517" y="5867399"/>
            <a:ext cx="3557484" cy="2030120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" name="Google Shape;184;p16"/>
          <p:cNvSpPr/>
          <p:nvPr/>
        </p:nvSpPr>
        <p:spPr>
          <a:xfrm flipH="1">
            <a:off x="11385954" y="6069243"/>
            <a:ext cx="550037" cy="628695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1322091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"/>
          <p:cNvSpPr/>
          <p:nvPr/>
        </p:nvSpPr>
        <p:spPr>
          <a:xfrm>
            <a:off x="-2439331" y="-1446931"/>
            <a:ext cx="17070660" cy="9751848"/>
          </a:xfrm>
          <a:custGeom>
            <a:avLst/>
            <a:gdLst/>
            <a:ahLst/>
            <a:cxnLst/>
            <a:rect l="l" t="t" r="r" b="b"/>
            <a:pathLst>
              <a:path w="23385" h="13359" extrusionOk="0">
                <a:moveTo>
                  <a:pt x="11692" y="0"/>
                </a:moveTo>
                <a:lnTo>
                  <a:pt x="1" y="6751"/>
                </a:lnTo>
                <a:lnTo>
                  <a:pt x="11692" y="13359"/>
                </a:lnTo>
                <a:lnTo>
                  <a:pt x="23384" y="6751"/>
                </a:lnTo>
                <a:lnTo>
                  <a:pt x="1169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17"/>
          <p:cNvSpPr txBox="1">
            <a:spLocks noGrp="1"/>
          </p:cNvSpPr>
          <p:nvPr>
            <p:ph type="title"/>
          </p:nvPr>
        </p:nvSpPr>
        <p:spPr>
          <a:xfrm>
            <a:off x="4362200" y="4434300"/>
            <a:ext cx="3467600" cy="5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667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667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667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667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667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667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667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667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subTitle" idx="1"/>
          </p:nvPr>
        </p:nvSpPr>
        <p:spPr>
          <a:xfrm>
            <a:off x="2906433" y="2497233"/>
            <a:ext cx="6378800" cy="17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2400"/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306340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Thanks!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/>
          <p:nvPr/>
        </p:nvSpPr>
        <p:spPr>
          <a:xfrm rot="10800000">
            <a:off x="-513433" y="4716667"/>
            <a:ext cx="1289200" cy="11460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18"/>
          <p:cNvSpPr/>
          <p:nvPr/>
        </p:nvSpPr>
        <p:spPr>
          <a:xfrm rot="10800000">
            <a:off x="1369071" y="6106000"/>
            <a:ext cx="986800" cy="7560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2299233" y="1020067"/>
            <a:ext cx="6583600" cy="1126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33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3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3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3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3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3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3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3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333"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ubTitle" idx="1"/>
          </p:nvPr>
        </p:nvSpPr>
        <p:spPr>
          <a:xfrm>
            <a:off x="2299233" y="2279904"/>
            <a:ext cx="4133200" cy="19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/>
          <p:nvPr/>
        </p:nvSpPr>
        <p:spPr>
          <a:xfrm>
            <a:off x="2299233" y="4784000"/>
            <a:ext cx="5548800" cy="10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467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467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presentation template was created by</a:t>
            </a:r>
            <a:r>
              <a:rPr lang="en" sz="1467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467" b="1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</a:t>
            </a:r>
            <a:r>
              <a:rPr lang="en" sz="1467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467" b="1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</a:t>
            </a:r>
            <a:r>
              <a:rPr lang="en" sz="1467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467" b="1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467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illustrations by</a:t>
            </a:r>
            <a:r>
              <a:rPr lang="en" sz="1467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467" b="1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24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18"/>
          <p:cNvSpPr/>
          <p:nvPr/>
        </p:nvSpPr>
        <p:spPr>
          <a:xfrm rot="-5400000">
            <a:off x="-582120" y="3272357"/>
            <a:ext cx="1146099" cy="654724"/>
          </a:xfrm>
          <a:custGeom>
            <a:avLst/>
            <a:gdLst/>
            <a:ahLst/>
            <a:cxnLst/>
            <a:rect l="l" t="t" r="r" b="b"/>
            <a:pathLst>
              <a:path w="23385" h="13359" extrusionOk="0">
                <a:moveTo>
                  <a:pt x="11692" y="0"/>
                </a:moveTo>
                <a:lnTo>
                  <a:pt x="1" y="6751"/>
                </a:lnTo>
                <a:lnTo>
                  <a:pt x="11692" y="13359"/>
                </a:lnTo>
                <a:lnTo>
                  <a:pt x="23384" y="6751"/>
                </a:lnTo>
                <a:lnTo>
                  <a:pt x="11692" y="0"/>
                </a:lnTo>
                <a:close/>
              </a:path>
            </a:pathLst>
          </a:custGeom>
          <a:solidFill>
            <a:srgbClr val="8680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18"/>
          <p:cNvSpPr/>
          <p:nvPr/>
        </p:nvSpPr>
        <p:spPr>
          <a:xfrm rot="-5400000">
            <a:off x="541155" y="4013410"/>
            <a:ext cx="331455" cy="379337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18"/>
          <p:cNvSpPr/>
          <p:nvPr/>
        </p:nvSpPr>
        <p:spPr>
          <a:xfrm rot="-5400000">
            <a:off x="1701772" y="5581298"/>
            <a:ext cx="199617" cy="227652"/>
          </a:xfrm>
          <a:custGeom>
            <a:avLst/>
            <a:gdLst/>
            <a:ahLst/>
            <a:cxnLst/>
            <a:rect l="l" t="t" r="r" b="b"/>
            <a:pathLst>
              <a:path w="4073" h="4645" extrusionOk="0">
                <a:moveTo>
                  <a:pt x="4072" y="1"/>
                </a:moveTo>
                <a:lnTo>
                  <a:pt x="0" y="2346"/>
                </a:lnTo>
                <a:lnTo>
                  <a:pt x="4072" y="4644"/>
                </a:lnTo>
                <a:lnTo>
                  <a:pt x="40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18"/>
          <p:cNvSpPr/>
          <p:nvPr/>
        </p:nvSpPr>
        <p:spPr>
          <a:xfrm rot="-5400000">
            <a:off x="317084" y="3734499"/>
            <a:ext cx="179229" cy="204861"/>
          </a:xfrm>
          <a:custGeom>
            <a:avLst/>
            <a:gdLst/>
            <a:ahLst/>
            <a:cxnLst/>
            <a:rect l="l" t="t" r="r" b="b"/>
            <a:pathLst>
              <a:path w="3657" h="4180" extrusionOk="0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rgbClr val="CACDC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18"/>
          <p:cNvSpPr/>
          <p:nvPr/>
        </p:nvSpPr>
        <p:spPr>
          <a:xfrm rot="-5400000">
            <a:off x="824199" y="5335673"/>
            <a:ext cx="332043" cy="2753676"/>
          </a:xfrm>
          <a:custGeom>
            <a:avLst/>
            <a:gdLst/>
            <a:ahLst/>
            <a:cxnLst/>
            <a:rect l="l" t="t" r="r" b="b"/>
            <a:pathLst>
              <a:path w="6775" h="56186" extrusionOk="0">
                <a:moveTo>
                  <a:pt x="6775" y="0"/>
                </a:moveTo>
                <a:lnTo>
                  <a:pt x="0" y="3917"/>
                </a:lnTo>
                <a:lnTo>
                  <a:pt x="0" y="56186"/>
                </a:lnTo>
                <a:lnTo>
                  <a:pt x="6775" y="52280"/>
                </a:lnTo>
                <a:lnTo>
                  <a:pt x="67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18"/>
          <p:cNvSpPr/>
          <p:nvPr/>
        </p:nvSpPr>
        <p:spPr>
          <a:xfrm rot="-5400000">
            <a:off x="1050849" y="5857039"/>
            <a:ext cx="1601255" cy="905068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18"/>
          <p:cNvSpPr/>
          <p:nvPr/>
        </p:nvSpPr>
        <p:spPr>
          <a:xfrm rot="10800000">
            <a:off x="-247700" y="4332700"/>
            <a:ext cx="920800" cy="4632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2" name="Google Shape;202;p18"/>
          <p:cNvSpPr/>
          <p:nvPr/>
        </p:nvSpPr>
        <p:spPr>
          <a:xfrm rot="-5400000">
            <a:off x="-436801" y="3659144"/>
            <a:ext cx="1123228" cy="634957"/>
          </a:xfrm>
          <a:custGeom>
            <a:avLst/>
            <a:gdLst/>
            <a:ahLst/>
            <a:cxnLst/>
            <a:rect l="l" t="t" r="r" b="b"/>
            <a:pathLst>
              <a:path w="16241" h="9181" extrusionOk="0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3" name="Google Shape;203;p18"/>
          <p:cNvSpPr/>
          <p:nvPr/>
        </p:nvSpPr>
        <p:spPr>
          <a:xfrm rot="10800000">
            <a:off x="-603333" y="5753400"/>
            <a:ext cx="2041200" cy="6584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" name="Google Shape;204;p18"/>
          <p:cNvSpPr/>
          <p:nvPr/>
        </p:nvSpPr>
        <p:spPr>
          <a:xfrm rot="10800000">
            <a:off x="-647667" y="6244632"/>
            <a:ext cx="1248400" cy="6212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5" name="Google Shape;205;p18"/>
          <p:cNvSpPr/>
          <p:nvPr/>
        </p:nvSpPr>
        <p:spPr>
          <a:xfrm rot="10800000">
            <a:off x="617833" y="4950600"/>
            <a:ext cx="744800" cy="662800"/>
          </a:xfrm>
          <a:prstGeom prst="hexagon">
            <a:avLst>
              <a:gd name="adj" fmla="val 28631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4388297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/>
          <p:nvPr/>
        </p:nvSpPr>
        <p:spPr>
          <a:xfrm rot="-5400000">
            <a:off x="11463300" y="528500"/>
            <a:ext cx="1498800" cy="13304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8" name="Google Shape;208;p19"/>
          <p:cNvSpPr/>
          <p:nvPr/>
        </p:nvSpPr>
        <p:spPr>
          <a:xfrm rot="-3539227" flipH="1">
            <a:off x="10992080" y="-158331"/>
            <a:ext cx="1702131" cy="959609"/>
          </a:xfrm>
          <a:custGeom>
            <a:avLst/>
            <a:gdLst/>
            <a:ahLst/>
            <a:cxnLst/>
            <a:rect l="l" t="t" r="r" b="b"/>
            <a:pathLst>
              <a:path w="51067" h="28790" extrusionOk="0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1"/>
          </p:nvPr>
        </p:nvSpPr>
        <p:spPr>
          <a:xfrm>
            <a:off x="960000" y="2624560"/>
            <a:ext cx="3230800" cy="460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2"/>
          </p:nvPr>
        </p:nvSpPr>
        <p:spPr>
          <a:xfrm>
            <a:off x="960000" y="3055060"/>
            <a:ext cx="3230800" cy="708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3"/>
          </p:nvPr>
        </p:nvSpPr>
        <p:spPr>
          <a:xfrm>
            <a:off x="4480600" y="2624560"/>
            <a:ext cx="3230800" cy="460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4"/>
          </p:nvPr>
        </p:nvSpPr>
        <p:spPr>
          <a:xfrm>
            <a:off x="4480600" y="3055060"/>
            <a:ext cx="3230800" cy="708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5"/>
          </p:nvPr>
        </p:nvSpPr>
        <p:spPr>
          <a:xfrm>
            <a:off x="8001200" y="2624560"/>
            <a:ext cx="3230800" cy="460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6"/>
          </p:nvPr>
        </p:nvSpPr>
        <p:spPr>
          <a:xfrm>
            <a:off x="8001200" y="3055060"/>
            <a:ext cx="3230800" cy="708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7"/>
          </p:nvPr>
        </p:nvSpPr>
        <p:spPr>
          <a:xfrm>
            <a:off x="960000" y="5130636"/>
            <a:ext cx="3230800" cy="460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8"/>
          </p:nvPr>
        </p:nvSpPr>
        <p:spPr>
          <a:xfrm>
            <a:off x="960000" y="5561136"/>
            <a:ext cx="3230800" cy="708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9"/>
          </p:nvPr>
        </p:nvSpPr>
        <p:spPr>
          <a:xfrm>
            <a:off x="4480600" y="5130636"/>
            <a:ext cx="3230800" cy="460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13"/>
          </p:nvPr>
        </p:nvSpPr>
        <p:spPr>
          <a:xfrm>
            <a:off x="4480600" y="5561136"/>
            <a:ext cx="3230800" cy="708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14"/>
          </p:nvPr>
        </p:nvSpPr>
        <p:spPr>
          <a:xfrm>
            <a:off x="8001200" y="5130636"/>
            <a:ext cx="3230800" cy="460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subTitle" idx="15"/>
          </p:nvPr>
        </p:nvSpPr>
        <p:spPr>
          <a:xfrm>
            <a:off x="8001200" y="5561136"/>
            <a:ext cx="3230800" cy="708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221" name="Google Shape;221;p19"/>
          <p:cNvSpPr txBox="1">
            <a:spLocks noGrp="1"/>
          </p:cNvSpPr>
          <p:nvPr>
            <p:ph type="title"/>
          </p:nvPr>
        </p:nvSpPr>
        <p:spPr>
          <a:xfrm>
            <a:off x="1553600" y="593367"/>
            <a:ext cx="908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9"/>
          <p:cNvSpPr/>
          <p:nvPr/>
        </p:nvSpPr>
        <p:spPr>
          <a:xfrm>
            <a:off x="11730434" y="1676833"/>
            <a:ext cx="225433" cy="258000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" name="Google Shape;223;p19"/>
          <p:cNvSpPr/>
          <p:nvPr/>
        </p:nvSpPr>
        <p:spPr>
          <a:xfrm rot="-5400000">
            <a:off x="11060800" y="506300"/>
            <a:ext cx="1050400" cy="5332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6907165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/>
          <p:nvPr/>
        </p:nvSpPr>
        <p:spPr>
          <a:xfrm rot="-5400000">
            <a:off x="329745" y="-455387"/>
            <a:ext cx="1289200" cy="11460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20"/>
          <p:cNvSpPr/>
          <p:nvPr/>
        </p:nvSpPr>
        <p:spPr>
          <a:xfrm>
            <a:off x="2091244" y="-349985"/>
            <a:ext cx="1146099" cy="654724"/>
          </a:xfrm>
          <a:custGeom>
            <a:avLst/>
            <a:gdLst/>
            <a:ahLst/>
            <a:cxnLst/>
            <a:rect l="l" t="t" r="r" b="b"/>
            <a:pathLst>
              <a:path w="23385" h="13359" extrusionOk="0">
                <a:moveTo>
                  <a:pt x="11692" y="0"/>
                </a:moveTo>
                <a:lnTo>
                  <a:pt x="1" y="6751"/>
                </a:lnTo>
                <a:lnTo>
                  <a:pt x="11692" y="13359"/>
                </a:lnTo>
                <a:lnTo>
                  <a:pt x="23384" y="6751"/>
                </a:lnTo>
                <a:lnTo>
                  <a:pt x="11692" y="0"/>
                </a:lnTo>
                <a:close/>
              </a:path>
            </a:pathLst>
          </a:custGeom>
          <a:solidFill>
            <a:srgbClr val="8680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20"/>
          <p:cNvSpPr/>
          <p:nvPr/>
        </p:nvSpPr>
        <p:spPr>
          <a:xfrm>
            <a:off x="1895207" y="503661"/>
            <a:ext cx="331455" cy="379337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" name="Google Shape;228;p20"/>
          <p:cNvSpPr/>
          <p:nvPr/>
        </p:nvSpPr>
        <p:spPr>
          <a:xfrm>
            <a:off x="2337468" y="290715"/>
            <a:ext cx="179229" cy="204861"/>
          </a:xfrm>
          <a:custGeom>
            <a:avLst/>
            <a:gdLst/>
            <a:ahLst/>
            <a:cxnLst/>
            <a:rect l="l" t="t" r="r" b="b"/>
            <a:pathLst>
              <a:path w="3657" h="4180" extrusionOk="0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rgbClr val="CACDC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" name="Google Shape;229;p20"/>
          <p:cNvSpPr/>
          <p:nvPr/>
        </p:nvSpPr>
        <p:spPr>
          <a:xfrm>
            <a:off x="-19887" y="-400170"/>
            <a:ext cx="332043" cy="2753676"/>
          </a:xfrm>
          <a:custGeom>
            <a:avLst/>
            <a:gdLst/>
            <a:ahLst/>
            <a:cxnLst/>
            <a:rect l="l" t="t" r="r" b="b"/>
            <a:pathLst>
              <a:path w="6775" h="56186" extrusionOk="0">
                <a:moveTo>
                  <a:pt x="6775" y="0"/>
                </a:moveTo>
                <a:lnTo>
                  <a:pt x="0" y="3917"/>
                </a:lnTo>
                <a:lnTo>
                  <a:pt x="0" y="56186"/>
                </a:lnTo>
                <a:lnTo>
                  <a:pt x="6775" y="52280"/>
                </a:lnTo>
                <a:lnTo>
                  <a:pt x="67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" name="Google Shape;230;p20"/>
          <p:cNvSpPr/>
          <p:nvPr/>
        </p:nvSpPr>
        <p:spPr>
          <a:xfrm rot="-5400000">
            <a:off x="1239312" y="-32453"/>
            <a:ext cx="920800" cy="4632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1" name="Google Shape;231;p20"/>
          <p:cNvSpPr/>
          <p:nvPr/>
        </p:nvSpPr>
        <p:spPr>
          <a:xfrm>
            <a:off x="1725775" y="-206219"/>
            <a:ext cx="1123228" cy="634957"/>
          </a:xfrm>
          <a:custGeom>
            <a:avLst/>
            <a:gdLst/>
            <a:ahLst/>
            <a:cxnLst/>
            <a:rect l="l" t="t" r="r" b="b"/>
            <a:pathLst>
              <a:path w="16241" h="9181" extrusionOk="0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" name="Google Shape;232;p20"/>
          <p:cNvSpPr/>
          <p:nvPr/>
        </p:nvSpPr>
        <p:spPr>
          <a:xfrm rot="-5400000">
            <a:off x="-340607" y="-347620"/>
            <a:ext cx="1248400" cy="6212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20"/>
          <p:cNvSpPr txBox="1">
            <a:spLocks noGrp="1"/>
          </p:cNvSpPr>
          <p:nvPr>
            <p:ph type="subTitle" idx="1"/>
          </p:nvPr>
        </p:nvSpPr>
        <p:spPr>
          <a:xfrm>
            <a:off x="957500" y="3364500"/>
            <a:ext cx="3851200" cy="20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34" name="Google Shape;234;p20"/>
          <p:cNvSpPr/>
          <p:nvPr/>
        </p:nvSpPr>
        <p:spPr>
          <a:xfrm flipH="1">
            <a:off x="10293219" y="5715444"/>
            <a:ext cx="4090068" cy="2334033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20"/>
          <p:cNvSpPr/>
          <p:nvPr/>
        </p:nvSpPr>
        <p:spPr>
          <a:xfrm flipH="1">
            <a:off x="11243408" y="5947500"/>
            <a:ext cx="632365" cy="722797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20"/>
          <p:cNvSpPr txBox="1">
            <a:spLocks noGrp="1"/>
          </p:cNvSpPr>
          <p:nvPr>
            <p:ph type="title"/>
          </p:nvPr>
        </p:nvSpPr>
        <p:spPr>
          <a:xfrm>
            <a:off x="966400" y="1268419"/>
            <a:ext cx="3994400" cy="13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665483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>
            <a:spLocks noGrp="1"/>
          </p:cNvSpPr>
          <p:nvPr>
            <p:ph type="subTitle" idx="1"/>
          </p:nvPr>
        </p:nvSpPr>
        <p:spPr>
          <a:xfrm>
            <a:off x="6096003" y="1912333"/>
            <a:ext cx="51488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 b="1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9" name="Google Shape;239;p21"/>
          <p:cNvSpPr txBox="1">
            <a:spLocks noGrp="1"/>
          </p:cNvSpPr>
          <p:nvPr>
            <p:ph type="subTitle" idx="2"/>
          </p:nvPr>
        </p:nvSpPr>
        <p:spPr>
          <a:xfrm>
            <a:off x="6096000" y="2352067"/>
            <a:ext cx="5148800" cy="8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240" name="Google Shape;240;p21"/>
          <p:cNvSpPr txBox="1">
            <a:spLocks noGrp="1"/>
          </p:cNvSpPr>
          <p:nvPr>
            <p:ph type="subTitle" idx="3"/>
          </p:nvPr>
        </p:nvSpPr>
        <p:spPr>
          <a:xfrm>
            <a:off x="6096003" y="3371739"/>
            <a:ext cx="51488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 b="1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1" name="Google Shape;241;p21"/>
          <p:cNvSpPr txBox="1">
            <a:spLocks noGrp="1"/>
          </p:cNvSpPr>
          <p:nvPr>
            <p:ph type="subTitle" idx="4"/>
          </p:nvPr>
        </p:nvSpPr>
        <p:spPr>
          <a:xfrm>
            <a:off x="6096000" y="3811459"/>
            <a:ext cx="5148800" cy="8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subTitle" idx="5"/>
          </p:nvPr>
        </p:nvSpPr>
        <p:spPr>
          <a:xfrm>
            <a:off x="6096003" y="4831127"/>
            <a:ext cx="51488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 b="1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subTitle" idx="6"/>
          </p:nvPr>
        </p:nvSpPr>
        <p:spPr>
          <a:xfrm>
            <a:off x="6096000" y="5270833"/>
            <a:ext cx="5148800" cy="8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244" name="Google Shape;244;p21"/>
          <p:cNvSpPr txBox="1">
            <a:spLocks noGrp="1"/>
          </p:cNvSpPr>
          <p:nvPr>
            <p:ph type="title"/>
          </p:nvPr>
        </p:nvSpPr>
        <p:spPr>
          <a:xfrm>
            <a:off x="1553600" y="593367"/>
            <a:ext cx="908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1"/>
          <p:cNvSpPr/>
          <p:nvPr/>
        </p:nvSpPr>
        <p:spPr>
          <a:xfrm rot="5400000" flipH="1">
            <a:off x="-1111692" y="551700"/>
            <a:ext cx="2200800" cy="19536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6" name="Google Shape;246;p21"/>
          <p:cNvSpPr/>
          <p:nvPr/>
        </p:nvSpPr>
        <p:spPr>
          <a:xfrm flipH="1">
            <a:off x="365825" y="2237894"/>
            <a:ext cx="331049" cy="378873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21"/>
          <p:cNvSpPr/>
          <p:nvPr/>
        </p:nvSpPr>
        <p:spPr>
          <a:xfrm rot="5400000" flipH="1">
            <a:off x="137669" y="518931"/>
            <a:ext cx="1542400" cy="7832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21"/>
          <p:cNvSpPr/>
          <p:nvPr/>
        </p:nvSpPr>
        <p:spPr>
          <a:xfrm rot="3539163">
            <a:off x="-718416" y="-456993"/>
            <a:ext cx="2499599" cy="1409196"/>
          </a:xfrm>
          <a:custGeom>
            <a:avLst/>
            <a:gdLst/>
            <a:ahLst/>
            <a:cxnLst/>
            <a:rect l="l" t="t" r="r" b="b"/>
            <a:pathLst>
              <a:path w="51067" h="28790" extrusionOk="0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21"/>
          <p:cNvSpPr/>
          <p:nvPr/>
        </p:nvSpPr>
        <p:spPr>
          <a:xfrm rot="10800000">
            <a:off x="10423836" y="5843986"/>
            <a:ext cx="1768169" cy="1014012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21"/>
          <p:cNvSpPr/>
          <p:nvPr/>
        </p:nvSpPr>
        <p:spPr>
          <a:xfrm>
            <a:off x="11414121" y="5989893"/>
            <a:ext cx="445163" cy="508619"/>
          </a:xfrm>
          <a:custGeom>
            <a:avLst/>
            <a:gdLst/>
            <a:ahLst/>
            <a:cxnLst/>
            <a:rect l="l" t="t" r="r" b="b"/>
            <a:pathLst>
              <a:path w="7264" h="8299" extrusionOk="0">
                <a:moveTo>
                  <a:pt x="1" y="0"/>
                </a:moveTo>
                <a:lnTo>
                  <a:pt x="1" y="8299"/>
                </a:lnTo>
                <a:lnTo>
                  <a:pt x="7264" y="4191"/>
                </a:lnTo>
                <a:lnTo>
                  <a:pt x="1" y="0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9747659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 txBox="1">
            <a:spLocks noGrp="1"/>
          </p:cNvSpPr>
          <p:nvPr>
            <p:ph type="subTitle" idx="1"/>
          </p:nvPr>
        </p:nvSpPr>
        <p:spPr>
          <a:xfrm>
            <a:off x="4105401" y="2013933"/>
            <a:ext cx="39812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 b="1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3" name="Google Shape;253;p22"/>
          <p:cNvSpPr txBox="1">
            <a:spLocks noGrp="1"/>
          </p:cNvSpPr>
          <p:nvPr>
            <p:ph type="subTitle" idx="2"/>
          </p:nvPr>
        </p:nvSpPr>
        <p:spPr>
          <a:xfrm>
            <a:off x="4105399" y="2453664"/>
            <a:ext cx="3981200" cy="8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254" name="Google Shape;254;p22"/>
          <p:cNvSpPr txBox="1">
            <a:spLocks noGrp="1"/>
          </p:cNvSpPr>
          <p:nvPr>
            <p:ph type="subTitle" idx="3"/>
          </p:nvPr>
        </p:nvSpPr>
        <p:spPr>
          <a:xfrm>
            <a:off x="4105401" y="3962283"/>
            <a:ext cx="39812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 b="1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667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5" name="Google Shape;255;p22"/>
          <p:cNvSpPr txBox="1">
            <a:spLocks noGrp="1"/>
          </p:cNvSpPr>
          <p:nvPr>
            <p:ph type="subTitle" idx="4"/>
          </p:nvPr>
        </p:nvSpPr>
        <p:spPr>
          <a:xfrm>
            <a:off x="4105399" y="4402000"/>
            <a:ext cx="3981200" cy="8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553600" y="593367"/>
            <a:ext cx="908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194334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/>
          <p:nvPr/>
        </p:nvSpPr>
        <p:spPr>
          <a:xfrm rot="-5400000">
            <a:off x="11319752" y="732349"/>
            <a:ext cx="1774800" cy="15756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23"/>
          <p:cNvSpPr/>
          <p:nvPr/>
        </p:nvSpPr>
        <p:spPr>
          <a:xfrm>
            <a:off x="11635990" y="2092227"/>
            <a:ext cx="266959" cy="305524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23"/>
          <p:cNvSpPr/>
          <p:nvPr/>
        </p:nvSpPr>
        <p:spPr>
          <a:xfrm rot="-5400000">
            <a:off x="10843027" y="705917"/>
            <a:ext cx="1244000" cy="6316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23"/>
          <p:cNvSpPr/>
          <p:nvPr/>
        </p:nvSpPr>
        <p:spPr>
          <a:xfrm rot="-3539287" flipH="1">
            <a:off x="10761627" y="-81042"/>
            <a:ext cx="2015723" cy="1136403"/>
          </a:xfrm>
          <a:custGeom>
            <a:avLst/>
            <a:gdLst/>
            <a:ahLst/>
            <a:cxnLst/>
            <a:rect l="l" t="t" r="r" b="b"/>
            <a:pathLst>
              <a:path w="51067" h="28790" extrusionOk="0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/>
          </p:nvPr>
        </p:nvSpPr>
        <p:spPr>
          <a:xfrm>
            <a:off x="1553600" y="593367"/>
            <a:ext cx="908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9397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dk2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10"/>
          <p:cNvSpPr txBox="1">
            <a:spLocks noGrp="1"/>
          </p:cNvSpPr>
          <p:nvPr>
            <p:ph type="body" idx="1"/>
          </p:nvPr>
        </p:nvSpPr>
        <p:spPr>
          <a:xfrm>
            <a:off x="950800" y="5332000"/>
            <a:ext cx="10290400" cy="80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SemiBold"/>
              <a:buNone/>
              <a:defRPr sz="4000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734091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>
            <a:spLocks noGrp="1"/>
          </p:cNvSpPr>
          <p:nvPr>
            <p:ph type="title"/>
          </p:nvPr>
        </p:nvSpPr>
        <p:spPr>
          <a:xfrm>
            <a:off x="1553600" y="593367"/>
            <a:ext cx="908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4"/>
          <p:cNvSpPr/>
          <p:nvPr/>
        </p:nvSpPr>
        <p:spPr>
          <a:xfrm rot="-5400000" flipH="1">
            <a:off x="-452290" y="435263"/>
            <a:ext cx="2076135" cy="1190741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6" name="Google Shape;266;p24"/>
          <p:cNvSpPr/>
          <p:nvPr/>
        </p:nvSpPr>
        <p:spPr>
          <a:xfrm rot="-5400000" flipH="1">
            <a:off x="-592302" y="2337249"/>
            <a:ext cx="2046084" cy="1153520"/>
          </a:xfrm>
          <a:custGeom>
            <a:avLst/>
            <a:gdLst/>
            <a:ahLst/>
            <a:cxnLst/>
            <a:rect l="l" t="t" r="r" b="b"/>
            <a:pathLst>
              <a:path w="51067" h="28790" extrusionOk="0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7" name="Google Shape;267;p24"/>
          <p:cNvSpPr/>
          <p:nvPr/>
        </p:nvSpPr>
        <p:spPr>
          <a:xfrm rot="-5400000">
            <a:off x="401667" y="2179765"/>
            <a:ext cx="368211" cy="420856"/>
          </a:xfrm>
          <a:custGeom>
            <a:avLst/>
            <a:gdLst/>
            <a:ahLst/>
            <a:cxnLst/>
            <a:rect l="l" t="t" r="r" b="b"/>
            <a:pathLst>
              <a:path w="3657" h="4180" extrusionOk="0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8" name="Google Shape;268;p24"/>
          <p:cNvSpPr/>
          <p:nvPr/>
        </p:nvSpPr>
        <p:spPr>
          <a:xfrm flipH="1">
            <a:off x="-434473" y="328907"/>
            <a:ext cx="1584800" cy="14032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9" name="Google Shape;269;p24"/>
          <p:cNvSpPr/>
          <p:nvPr/>
        </p:nvSpPr>
        <p:spPr>
          <a:xfrm rot="-1826085">
            <a:off x="23821" y="1539997"/>
            <a:ext cx="813899" cy="463412"/>
          </a:xfrm>
          <a:custGeom>
            <a:avLst/>
            <a:gdLst/>
            <a:ahLst/>
            <a:cxnLst/>
            <a:rect l="l" t="t" r="r" b="b"/>
            <a:pathLst>
              <a:path w="20539" h="11693" extrusionOk="0">
                <a:moveTo>
                  <a:pt x="17157" y="0"/>
                </a:moveTo>
                <a:lnTo>
                  <a:pt x="0" y="9775"/>
                </a:lnTo>
                <a:lnTo>
                  <a:pt x="3382" y="11692"/>
                </a:lnTo>
                <a:lnTo>
                  <a:pt x="20538" y="1953"/>
                </a:lnTo>
                <a:lnTo>
                  <a:pt x="1715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2094316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"/>
          <p:cNvSpPr txBox="1">
            <a:spLocks noGrp="1"/>
          </p:cNvSpPr>
          <p:nvPr>
            <p:ph type="title"/>
          </p:nvPr>
        </p:nvSpPr>
        <p:spPr>
          <a:xfrm>
            <a:off x="1553600" y="593367"/>
            <a:ext cx="908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5"/>
          <p:cNvSpPr/>
          <p:nvPr/>
        </p:nvSpPr>
        <p:spPr>
          <a:xfrm rot="5400000" flipH="1">
            <a:off x="10114755" y="-455387"/>
            <a:ext cx="1289200" cy="11460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3" name="Google Shape;273;p25"/>
          <p:cNvSpPr/>
          <p:nvPr/>
        </p:nvSpPr>
        <p:spPr>
          <a:xfrm rot="5400000" flipH="1">
            <a:off x="11460288" y="1470917"/>
            <a:ext cx="986800" cy="7560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25"/>
          <p:cNvSpPr/>
          <p:nvPr/>
        </p:nvSpPr>
        <p:spPr>
          <a:xfrm flipH="1">
            <a:off x="8496357" y="-349985"/>
            <a:ext cx="1146099" cy="654724"/>
          </a:xfrm>
          <a:custGeom>
            <a:avLst/>
            <a:gdLst/>
            <a:ahLst/>
            <a:cxnLst/>
            <a:rect l="l" t="t" r="r" b="b"/>
            <a:pathLst>
              <a:path w="23385" h="13359" extrusionOk="0">
                <a:moveTo>
                  <a:pt x="11692" y="0"/>
                </a:moveTo>
                <a:lnTo>
                  <a:pt x="1" y="6751"/>
                </a:lnTo>
                <a:lnTo>
                  <a:pt x="11692" y="13359"/>
                </a:lnTo>
                <a:lnTo>
                  <a:pt x="23384" y="6751"/>
                </a:lnTo>
                <a:lnTo>
                  <a:pt x="11692" y="0"/>
                </a:lnTo>
                <a:close/>
              </a:path>
            </a:pathLst>
          </a:custGeom>
          <a:solidFill>
            <a:srgbClr val="8680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25"/>
          <p:cNvSpPr/>
          <p:nvPr/>
        </p:nvSpPr>
        <p:spPr>
          <a:xfrm flipH="1">
            <a:off x="9507039" y="503661"/>
            <a:ext cx="331455" cy="379337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25"/>
          <p:cNvSpPr/>
          <p:nvPr/>
        </p:nvSpPr>
        <p:spPr>
          <a:xfrm flipH="1">
            <a:off x="11065004" y="1674202"/>
            <a:ext cx="199617" cy="227652"/>
          </a:xfrm>
          <a:custGeom>
            <a:avLst/>
            <a:gdLst/>
            <a:ahLst/>
            <a:cxnLst/>
            <a:rect l="l" t="t" r="r" b="b"/>
            <a:pathLst>
              <a:path w="4073" h="4645" extrusionOk="0">
                <a:moveTo>
                  <a:pt x="4072" y="1"/>
                </a:moveTo>
                <a:lnTo>
                  <a:pt x="0" y="2346"/>
                </a:lnTo>
                <a:lnTo>
                  <a:pt x="4072" y="4644"/>
                </a:lnTo>
                <a:lnTo>
                  <a:pt x="40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25"/>
          <p:cNvSpPr/>
          <p:nvPr/>
        </p:nvSpPr>
        <p:spPr>
          <a:xfrm flipH="1">
            <a:off x="9217003" y="290715"/>
            <a:ext cx="179229" cy="204861"/>
          </a:xfrm>
          <a:custGeom>
            <a:avLst/>
            <a:gdLst/>
            <a:ahLst/>
            <a:cxnLst/>
            <a:rect l="l" t="t" r="r" b="b"/>
            <a:pathLst>
              <a:path w="3657" h="4180" extrusionOk="0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rgbClr val="CACDC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25"/>
          <p:cNvSpPr/>
          <p:nvPr/>
        </p:nvSpPr>
        <p:spPr>
          <a:xfrm flipH="1">
            <a:off x="12016177" y="-400170"/>
            <a:ext cx="332043" cy="2753676"/>
          </a:xfrm>
          <a:custGeom>
            <a:avLst/>
            <a:gdLst/>
            <a:ahLst/>
            <a:cxnLst/>
            <a:rect l="l" t="t" r="r" b="b"/>
            <a:pathLst>
              <a:path w="6775" h="56186" extrusionOk="0">
                <a:moveTo>
                  <a:pt x="6775" y="0"/>
                </a:moveTo>
                <a:lnTo>
                  <a:pt x="0" y="3917"/>
                </a:lnTo>
                <a:lnTo>
                  <a:pt x="0" y="56186"/>
                </a:lnTo>
                <a:lnTo>
                  <a:pt x="6775" y="52280"/>
                </a:lnTo>
                <a:lnTo>
                  <a:pt x="67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25"/>
          <p:cNvSpPr/>
          <p:nvPr/>
        </p:nvSpPr>
        <p:spPr>
          <a:xfrm flipH="1">
            <a:off x="10978633" y="1385390"/>
            <a:ext cx="1601255" cy="905068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25"/>
          <p:cNvSpPr/>
          <p:nvPr/>
        </p:nvSpPr>
        <p:spPr>
          <a:xfrm rot="5400000" flipH="1">
            <a:off x="9573588" y="-32453"/>
            <a:ext cx="920800" cy="4632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25"/>
          <p:cNvSpPr/>
          <p:nvPr/>
        </p:nvSpPr>
        <p:spPr>
          <a:xfrm flipH="1">
            <a:off x="8884698" y="-206219"/>
            <a:ext cx="1123228" cy="634957"/>
          </a:xfrm>
          <a:custGeom>
            <a:avLst/>
            <a:gdLst/>
            <a:ahLst/>
            <a:cxnLst/>
            <a:rect l="l" t="t" r="r" b="b"/>
            <a:pathLst>
              <a:path w="16241" h="9181" extrusionOk="0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25"/>
          <p:cNvSpPr/>
          <p:nvPr/>
        </p:nvSpPr>
        <p:spPr>
          <a:xfrm rot="5400000" flipH="1">
            <a:off x="10531688" y="74513"/>
            <a:ext cx="2041200" cy="6584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25"/>
          <p:cNvSpPr/>
          <p:nvPr/>
        </p:nvSpPr>
        <p:spPr>
          <a:xfrm rot="5400000" flipH="1">
            <a:off x="11394369" y="-347620"/>
            <a:ext cx="1248400" cy="6212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25"/>
          <p:cNvSpPr/>
          <p:nvPr/>
        </p:nvSpPr>
        <p:spPr>
          <a:xfrm rot="5400000" flipH="1">
            <a:off x="10379288" y="645280"/>
            <a:ext cx="744800" cy="662800"/>
          </a:xfrm>
          <a:prstGeom prst="hexagon">
            <a:avLst>
              <a:gd name="adj" fmla="val 28631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25"/>
          <p:cNvSpPr/>
          <p:nvPr/>
        </p:nvSpPr>
        <p:spPr>
          <a:xfrm>
            <a:off x="-1799766" y="5861065"/>
            <a:ext cx="3579681" cy="2042787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25"/>
          <p:cNvSpPr/>
          <p:nvPr/>
        </p:nvSpPr>
        <p:spPr>
          <a:xfrm>
            <a:off x="394854" y="6064169"/>
            <a:ext cx="553471" cy="632620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0654200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xfrm>
            <a:off x="1553600" y="593367"/>
            <a:ext cx="908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6"/>
          <p:cNvSpPr/>
          <p:nvPr/>
        </p:nvSpPr>
        <p:spPr>
          <a:xfrm rot="-5400000">
            <a:off x="798565" y="-455387"/>
            <a:ext cx="1289200" cy="11460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0" name="Google Shape;290;p26"/>
          <p:cNvSpPr/>
          <p:nvPr/>
        </p:nvSpPr>
        <p:spPr>
          <a:xfrm rot="-5400000">
            <a:off x="-244568" y="1470917"/>
            <a:ext cx="986800" cy="7560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1" name="Google Shape;291;p26"/>
          <p:cNvSpPr/>
          <p:nvPr/>
        </p:nvSpPr>
        <p:spPr>
          <a:xfrm>
            <a:off x="2560064" y="-349985"/>
            <a:ext cx="1146099" cy="654724"/>
          </a:xfrm>
          <a:custGeom>
            <a:avLst/>
            <a:gdLst/>
            <a:ahLst/>
            <a:cxnLst/>
            <a:rect l="l" t="t" r="r" b="b"/>
            <a:pathLst>
              <a:path w="23385" h="13359" extrusionOk="0">
                <a:moveTo>
                  <a:pt x="11692" y="0"/>
                </a:moveTo>
                <a:lnTo>
                  <a:pt x="1" y="6751"/>
                </a:lnTo>
                <a:lnTo>
                  <a:pt x="11692" y="13359"/>
                </a:lnTo>
                <a:lnTo>
                  <a:pt x="23384" y="6751"/>
                </a:lnTo>
                <a:lnTo>
                  <a:pt x="11692" y="0"/>
                </a:lnTo>
                <a:close/>
              </a:path>
            </a:pathLst>
          </a:custGeom>
          <a:solidFill>
            <a:srgbClr val="8680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2" name="Google Shape;292;p26"/>
          <p:cNvSpPr/>
          <p:nvPr/>
        </p:nvSpPr>
        <p:spPr>
          <a:xfrm>
            <a:off x="2364027" y="503661"/>
            <a:ext cx="331455" cy="379337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26"/>
          <p:cNvSpPr/>
          <p:nvPr/>
        </p:nvSpPr>
        <p:spPr>
          <a:xfrm>
            <a:off x="937901" y="1674202"/>
            <a:ext cx="199617" cy="227652"/>
          </a:xfrm>
          <a:custGeom>
            <a:avLst/>
            <a:gdLst/>
            <a:ahLst/>
            <a:cxnLst/>
            <a:rect l="l" t="t" r="r" b="b"/>
            <a:pathLst>
              <a:path w="4073" h="4645" extrusionOk="0">
                <a:moveTo>
                  <a:pt x="4072" y="1"/>
                </a:moveTo>
                <a:lnTo>
                  <a:pt x="0" y="2346"/>
                </a:lnTo>
                <a:lnTo>
                  <a:pt x="4072" y="4644"/>
                </a:lnTo>
                <a:lnTo>
                  <a:pt x="40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26"/>
          <p:cNvSpPr/>
          <p:nvPr/>
        </p:nvSpPr>
        <p:spPr>
          <a:xfrm>
            <a:off x="2806288" y="290715"/>
            <a:ext cx="179229" cy="204861"/>
          </a:xfrm>
          <a:custGeom>
            <a:avLst/>
            <a:gdLst/>
            <a:ahLst/>
            <a:cxnLst/>
            <a:rect l="l" t="t" r="r" b="b"/>
            <a:pathLst>
              <a:path w="3657" h="4180" extrusionOk="0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rgbClr val="CACDC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26"/>
          <p:cNvSpPr/>
          <p:nvPr/>
        </p:nvSpPr>
        <p:spPr>
          <a:xfrm>
            <a:off x="-145699" y="-400170"/>
            <a:ext cx="332043" cy="2753676"/>
          </a:xfrm>
          <a:custGeom>
            <a:avLst/>
            <a:gdLst/>
            <a:ahLst/>
            <a:cxnLst/>
            <a:rect l="l" t="t" r="r" b="b"/>
            <a:pathLst>
              <a:path w="6775" h="56186" extrusionOk="0">
                <a:moveTo>
                  <a:pt x="6775" y="0"/>
                </a:moveTo>
                <a:lnTo>
                  <a:pt x="0" y="3917"/>
                </a:lnTo>
                <a:lnTo>
                  <a:pt x="0" y="56186"/>
                </a:lnTo>
                <a:lnTo>
                  <a:pt x="6775" y="52280"/>
                </a:lnTo>
                <a:lnTo>
                  <a:pt x="67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26"/>
          <p:cNvSpPr/>
          <p:nvPr/>
        </p:nvSpPr>
        <p:spPr>
          <a:xfrm>
            <a:off x="-377366" y="1385390"/>
            <a:ext cx="1601255" cy="905068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26"/>
          <p:cNvSpPr/>
          <p:nvPr/>
        </p:nvSpPr>
        <p:spPr>
          <a:xfrm rot="-5400000">
            <a:off x="1708132" y="-32453"/>
            <a:ext cx="920800" cy="4632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26"/>
          <p:cNvSpPr/>
          <p:nvPr/>
        </p:nvSpPr>
        <p:spPr>
          <a:xfrm>
            <a:off x="2194597" y="-206219"/>
            <a:ext cx="1123228" cy="634957"/>
          </a:xfrm>
          <a:custGeom>
            <a:avLst/>
            <a:gdLst/>
            <a:ahLst/>
            <a:cxnLst/>
            <a:rect l="l" t="t" r="r" b="b"/>
            <a:pathLst>
              <a:path w="16241" h="9181" extrusionOk="0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26"/>
          <p:cNvSpPr/>
          <p:nvPr/>
        </p:nvSpPr>
        <p:spPr>
          <a:xfrm rot="-5400000">
            <a:off x="-370368" y="74513"/>
            <a:ext cx="2041200" cy="6584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26"/>
          <p:cNvSpPr/>
          <p:nvPr/>
        </p:nvSpPr>
        <p:spPr>
          <a:xfrm rot="-5400000">
            <a:off x="-440249" y="-347620"/>
            <a:ext cx="1248400" cy="6212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26"/>
          <p:cNvSpPr/>
          <p:nvPr/>
        </p:nvSpPr>
        <p:spPr>
          <a:xfrm rot="-5400000">
            <a:off x="1078432" y="645280"/>
            <a:ext cx="744800" cy="662800"/>
          </a:xfrm>
          <a:prstGeom prst="hexagon">
            <a:avLst>
              <a:gd name="adj" fmla="val 28631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26"/>
          <p:cNvSpPr/>
          <p:nvPr/>
        </p:nvSpPr>
        <p:spPr>
          <a:xfrm flipH="1">
            <a:off x="10422606" y="5861065"/>
            <a:ext cx="3579681" cy="2042787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26"/>
          <p:cNvSpPr/>
          <p:nvPr/>
        </p:nvSpPr>
        <p:spPr>
          <a:xfrm flipH="1">
            <a:off x="11254197" y="6064169"/>
            <a:ext cx="553471" cy="632620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0380880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>
            <a:spLocks noGrp="1"/>
          </p:cNvSpPr>
          <p:nvPr>
            <p:ph type="title"/>
          </p:nvPr>
        </p:nvSpPr>
        <p:spPr>
          <a:xfrm>
            <a:off x="1553600" y="593367"/>
            <a:ext cx="908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7"/>
          <p:cNvSpPr/>
          <p:nvPr/>
        </p:nvSpPr>
        <p:spPr>
          <a:xfrm rot="10800000" flipH="1">
            <a:off x="-266365" y="-437953"/>
            <a:ext cx="2714400" cy="8756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27"/>
          <p:cNvSpPr/>
          <p:nvPr/>
        </p:nvSpPr>
        <p:spPr>
          <a:xfrm rot="5400000" flipH="1">
            <a:off x="812272" y="212394"/>
            <a:ext cx="440789" cy="504468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8" name="Google Shape;308;p27"/>
          <p:cNvSpPr/>
          <p:nvPr/>
        </p:nvSpPr>
        <p:spPr>
          <a:xfrm flipH="1">
            <a:off x="10293219" y="5715444"/>
            <a:ext cx="4090068" cy="2334033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9" name="Google Shape;309;p27"/>
          <p:cNvSpPr/>
          <p:nvPr/>
        </p:nvSpPr>
        <p:spPr>
          <a:xfrm flipH="1">
            <a:off x="11243408" y="5947500"/>
            <a:ext cx="632365" cy="722797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182911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>
            <a:spLocks noGrp="1"/>
          </p:cNvSpPr>
          <p:nvPr>
            <p:ph type="title"/>
          </p:nvPr>
        </p:nvSpPr>
        <p:spPr>
          <a:xfrm>
            <a:off x="1553600" y="593367"/>
            <a:ext cx="908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8"/>
          <p:cNvSpPr/>
          <p:nvPr/>
        </p:nvSpPr>
        <p:spPr>
          <a:xfrm rot="-5400000">
            <a:off x="785135" y="-379836"/>
            <a:ext cx="1101200" cy="9788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28"/>
          <p:cNvSpPr/>
          <p:nvPr/>
        </p:nvSpPr>
        <p:spPr>
          <a:xfrm rot="-5400000">
            <a:off x="-105809" y="1265543"/>
            <a:ext cx="842800" cy="6456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28"/>
          <p:cNvSpPr/>
          <p:nvPr/>
        </p:nvSpPr>
        <p:spPr>
          <a:xfrm>
            <a:off x="2289701" y="-289773"/>
            <a:ext cx="978896" cy="559208"/>
          </a:xfrm>
          <a:custGeom>
            <a:avLst/>
            <a:gdLst/>
            <a:ahLst/>
            <a:cxnLst/>
            <a:rect l="l" t="t" r="r" b="b"/>
            <a:pathLst>
              <a:path w="23385" h="13359" extrusionOk="0">
                <a:moveTo>
                  <a:pt x="11692" y="0"/>
                </a:moveTo>
                <a:lnTo>
                  <a:pt x="1" y="6751"/>
                </a:lnTo>
                <a:lnTo>
                  <a:pt x="11692" y="13359"/>
                </a:lnTo>
                <a:lnTo>
                  <a:pt x="23384" y="6751"/>
                </a:lnTo>
                <a:lnTo>
                  <a:pt x="11692" y="0"/>
                </a:lnTo>
                <a:close/>
              </a:path>
            </a:pathLst>
          </a:custGeom>
          <a:solidFill>
            <a:srgbClr val="8680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28"/>
          <p:cNvSpPr/>
          <p:nvPr/>
        </p:nvSpPr>
        <p:spPr>
          <a:xfrm>
            <a:off x="2122263" y="439333"/>
            <a:ext cx="283099" cy="323996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28"/>
          <p:cNvSpPr/>
          <p:nvPr/>
        </p:nvSpPr>
        <p:spPr>
          <a:xfrm>
            <a:off x="904188" y="1439100"/>
            <a:ext cx="170496" cy="194440"/>
          </a:xfrm>
          <a:custGeom>
            <a:avLst/>
            <a:gdLst/>
            <a:ahLst/>
            <a:cxnLst/>
            <a:rect l="l" t="t" r="r" b="b"/>
            <a:pathLst>
              <a:path w="4073" h="4645" extrusionOk="0">
                <a:moveTo>
                  <a:pt x="4072" y="1"/>
                </a:moveTo>
                <a:lnTo>
                  <a:pt x="0" y="2346"/>
                </a:lnTo>
                <a:lnTo>
                  <a:pt x="4072" y="4644"/>
                </a:lnTo>
                <a:lnTo>
                  <a:pt x="40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28"/>
          <p:cNvSpPr/>
          <p:nvPr/>
        </p:nvSpPr>
        <p:spPr>
          <a:xfrm>
            <a:off x="2500004" y="257454"/>
            <a:ext cx="153083" cy="174975"/>
          </a:xfrm>
          <a:custGeom>
            <a:avLst/>
            <a:gdLst/>
            <a:ahLst/>
            <a:cxnLst/>
            <a:rect l="l" t="t" r="r" b="b"/>
            <a:pathLst>
              <a:path w="3657" h="4180" extrusionOk="0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rgbClr val="CACDC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28"/>
          <p:cNvSpPr/>
          <p:nvPr/>
        </p:nvSpPr>
        <p:spPr>
          <a:xfrm>
            <a:off x="-21329" y="-332637"/>
            <a:ext cx="283601" cy="2351945"/>
          </a:xfrm>
          <a:custGeom>
            <a:avLst/>
            <a:gdLst/>
            <a:ahLst/>
            <a:cxnLst/>
            <a:rect l="l" t="t" r="r" b="b"/>
            <a:pathLst>
              <a:path w="6775" h="56186" extrusionOk="0">
                <a:moveTo>
                  <a:pt x="6775" y="0"/>
                </a:moveTo>
                <a:lnTo>
                  <a:pt x="0" y="3917"/>
                </a:lnTo>
                <a:lnTo>
                  <a:pt x="0" y="56186"/>
                </a:lnTo>
                <a:lnTo>
                  <a:pt x="6775" y="52280"/>
                </a:lnTo>
                <a:lnTo>
                  <a:pt x="67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28"/>
          <p:cNvSpPr/>
          <p:nvPr/>
        </p:nvSpPr>
        <p:spPr>
          <a:xfrm>
            <a:off x="-219199" y="1192425"/>
            <a:ext cx="1367649" cy="773028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28"/>
          <p:cNvSpPr/>
          <p:nvPr/>
        </p:nvSpPr>
        <p:spPr>
          <a:xfrm rot="-5400000">
            <a:off x="1562075" y="-18524"/>
            <a:ext cx="786400" cy="3956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28"/>
          <p:cNvSpPr/>
          <p:nvPr/>
        </p:nvSpPr>
        <p:spPr>
          <a:xfrm>
            <a:off x="1977550" y="-166981"/>
            <a:ext cx="959356" cy="542321"/>
          </a:xfrm>
          <a:custGeom>
            <a:avLst/>
            <a:gdLst/>
            <a:ahLst/>
            <a:cxnLst/>
            <a:rect l="l" t="t" r="r" b="b"/>
            <a:pathLst>
              <a:path w="16241" h="9181" extrusionOk="0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28"/>
          <p:cNvSpPr/>
          <p:nvPr/>
        </p:nvSpPr>
        <p:spPr>
          <a:xfrm rot="-5400000">
            <a:off x="-213288" y="72669"/>
            <a:ext cx="1743600" cy="5624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28"/>
          <p:cNvSpPr/>
          <p:nvPr/>
        </p:nvSpPr>
        <p:spPr>
          <a:xfrm rot="-5400000">
            <a:off x="-273059" y="-287733"/>
            <a:ext cx="1066400" cy="5304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28"/>
          <p:cNvSpPr/>
          <p:nvPr/>
        </p:nvSpPr>
        <p:spPr>
          <a:xfrm rot="-5400000">
            <a:off x="1024237" y="560412"/>
            <a:ext cx="636000" cy="566000"/>
          </a:xfrm>
          <a:prstGeom prst="hexagon">
            <a:avLst>
              <a:gd name="adj" fmla="val 28631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28"/>
          <p:cNvSpPr/>
          <p:nvPr/>
        </p:nvSpPr>
        <p:spPr>
          <a:xfrm flipH="1">
            <a:off x="10767521" y="6057899"/>
            <a:ext cx="2889847" cy="1649141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28"/>
          <p:cNvSpPr/>
          <p:nvPr/>
        </p:nvSpPr>
        <p:spPr>
          <a:xfrm flipH="1">
            <a:off x="11438859" y="6221864"/>
            <a:ext cx="446816" cy="510713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1339342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>
            <a:spLocks noGrp="1"/>
          </p:cNvSpPr>
          <p:nvPr>
            <p:ph type="title"/>
          </p:nvPr>
        </p:nvSpPr>
        <p:spPr>
          <a:xfrm>
            <a:off x="1553600" y="593367"/>
            <a:ext cx="908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9"/>
          <p:cNvSpPr/>
          <p:nvPr/>
        </p:nvSpPr>
        <p:spPr>
          <a:xfrm rot="10800000">
            <a:off x="-483973" y="4871913"/>
            <a:ext cx="1205600" cy="10716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29"/>
          <p:cNvSpPr/>
          <p:nvPr/>
        </p:nvSpPr>
        <p:spPr>
          <a:xfrm rot="10800000">
            <a:off x="1276537" y="6170885"/>
            <a:ext cx="922800" cy="7072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29"/>
          <p:cNvSpPr/>
          <p:nvPr/>
        </p:nvSpPr>
        <p:spPr>
          <a:xfrm rot="-5400000">
            <a:off x="502217" y="4785601"/>
            <a:ext cx="309971" cy="354751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29"/>
          <p:cNvSpPr/>
          <p:nvPr/>
        </p:nvSpPr>
        <p:spPr>
          <a:xfrm rot="-5400000">
            <a:off x="1587625" y="5680380"/>
            <a:ext cx="186679" cy="212896"/>
          </a:xfrm>
          <a:custGeom>
            <a:avLst/>
            <a:gdLst/>
            <a:ahLst/>
            <a:cxnLst/>
            <a:rect l="l" t="t" r="r" b="b"/>
            <a:pathLst>
              <a:path w="4073" h="4645" extrusionOk="0">
                <a:moveTo>
                  <a:pt x="4072" y="1"/>
                </a:moveTo>
                <a:lnTo>
                  <a:pt x="0" y="2346"/>
                </a:lnTo>
                <a:lnTo>
                  <a:pt x="4072" y="4644"/>
                </a:lnTo>
                <a:lnTo>
                  <a:pt x="40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29"/>
          <p:cNvSpPr/>
          <p:nvPr/>
        </p:nvSpPr>
        <p:spPr>
          <a:xfrm rot="-5400000">
            <a:off x="292667" y="4524761"/>
            <a:ext cx="167612" cy="191584"/>
          </a:xfrm>
          <a:custGeom>
            <a:avLst/>
            <a:gdLst/>
            <a:ahLst/>
            <a:cxnLst/>
            <a:rect l="l" t="t" r="r" b="b"/>
            <a:pathLst>
              <a:path w="3657" h="4180" extrusionOk="0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rgbClr val="CACDC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29"/>
          <p:cNvSpPr/>
          <p:nvPr/>
        </p:nvSpPr>
        <p:spPr>
          <a:xfrm rot="-5400000">
            <a:off x="766902" y="5450689"/>
            <a:ext cx="310521" cy="2575192"/>
          </a:xfrm>
          <a:custGeom>
            <a:avLst/>
            <a:gdLst/>
            <a:ahLst/>
            <a:cxnLst/>
            <a:rect l="l" t="t" r="r" b="b"/>
            <a:pathLst>
              <a:path w="6775" h="56186" extrusionOk="0">
                <a:moveTo>
                  <a:pt x="6775" y="0"/>
                </a:moveTo>
                <a:lnTo>
                  <a:pt x="0" y="3917"/>
                </a:lnTo>
                <a:lnTo>
                  <a:pt x="0" y="56186"/>
                </a:lnTo>
                <a:lnTo>
                  <a:pt x="6775" y="52280"/>
                </a:lnTo>
                <a:lnTo>
                  <a:pt x="67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29"/>
          <p:cNvSpPr/>
          <p:nvPr/>
        </p:nvSpPr>
        <p:spPr>
          <a:xfrm rot="-5400000">
            <a:off x="978888" y="5938265"/>
            <a:ext cx="1497467" cy="846404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29"/>
          <p:cNvSpPr/>
          <p:nvPr/>
        </p:nvSpPr>
        <p:spPr>
          <a:xfrm rot="-5400000">
            <a:off x="-412344" y="4454291"/>
            <a:ext cx="1050413" cy="593827"/>
          </a:xfrm>
          <a:custGeom>
            <a:avLst/>
            <a:gdLst/>
            <a:ahLst/>
            <a:cxnLst/>
            <a:rect l="l" t="t" r="r" b="b"/>
            <a:pathLst>
              <a:path w="16241" h="9181" extrusionOk="0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29"/>
          <p:cNvSpPr/>
          <p:nvPr/>
        </p:nvSpPr>
        <p:spPr>
          <a:xfrm rot="10800000">
            <a:off x="-567979" y="5841460"/>
            <a:ext cx="1908800" cy="6156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29"/>
          <p:cNvSpPr/>
          <p:nvPr/>
        </p:nvSpPr>
        <p:spPr>
          <a:xfrm rot="10800000">
            <a:off x="-609664" y="6300868"/>
            <a:ext cx="1167600" cy="5808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9" name="Google Shape;339;p29"/>
          <p:cNvSpPr/>
          <p:nvPr/>
        </p:nvSpPr>
        <p:spPr>
          <a:xfrm rot="10800000">
            <a:off x="574064" y="5090400"/>
            <a:ext cx="696400" cy="620000"/>
          </a:xfrm>
          <a:prstGeom prst="hexagon">
            <a:avLst>
              <a:gd name="adj" fmla="val 28631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0" name="Google Shape;340;p29"/>
          <p:cNvSpPr/>
          <p:nvPr/>
        </p:nvSpPr>
        <p:spPr>
          <a:xfrm rot="10800000">
            <a:off x="10236213" y="-1145619"/>
            <a:ext cx="3922753" cy="2238585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29"/>
          <p:cNvSpPr/>
          <p:nvPr/>
        </p:nvSpPr>
        <p:spPr>
          <a:xfrm rot="10800000">
            <a:off x="11171885" y="342919"/>
            <a:ext cx="405379" cy="463317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7622267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"/>
          <p:cNvSpPr txBox="1">
            <a:spLocks noGrp="1"/>
          </p:cNvSpPr>
          <p:nvPr>
            <p:ph type="title"/>
          </p:nvPr>
        </p:nvSpPr>
        <p:spPr>
          <a:xfrm>
            <a:off x="1553600" y="593367"/>
            <a:ext cx="908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30"/>
          <p:cNvSpPr txBox="1">
            <a:spLocks noGrp="1"/>
          </p:cNvSpPr>
          <p:nvPr>
            <p:ph type="subTitle" idx="1"/>
          </p:nvPr>
        </p:nvSpPr>
        <p:spPr>
          <a:xfrm>
            <a:off x="1468000" y="2514600"/>
            <a:ext cx="4069200" cy="18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0"/>
          <p:cNvSpPr/>
          <p:nvPr/>
        </p:nvSpPr>
        <p:spPr>
          <a:xfrm rot="-5400000">
            <a:off x="798565" y="-455387"/>
            <a:ext cx="1289200" cy="11460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30"/>
          <p:cNvSpPr/>
          <p:nvPr/>
        </p:nvSpPr>
        <p:spPr>
          <a:xfrm rot="-5400000">
            <a:off x="-244568" y="1470917"/>
            <a:ext cx="986800" cy="7560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30"/>
          <p:cNvSpPr/>
          <p:nvPr/>
        </p:nvSpPr>
        <p:spPr>
          <a:xfrm>
            <a:off x="2560064" y="-349985"/>
            <a:ext cx="1146099" cy="654724"/>
          </a:xfrm>
          <a:custGeom>
            <a:avLst/>
            <a:gdLst/>
            <a:ahLst/>
            <a:cxnLst/>
            <a:rect l="l" t="t" r="r" b="b"/>
            <a:pathLst>
              <a:path w="23385" h="13359" extrusionOk="0">
                <a:moveTo>
                  <a:pt x="11692" y="0"/>
                </a:moveTo>
                <a:lnTo>
                  <a:pt x="1" y="6751"/>
                </a:lnTo>
                <a:lnTo>
                  <a:pt x="11692" y="13359"/>
                </a:lnTo>
                <a:lnTo>
                  <a:pt x="23384" y="6751"/>
                </a:lnTo>
                <a:lnTo>
                  <a:pt x="11692" y="0"/>
                </a:lnTo>
                <a:close/>
              </a:path>
            </a:pathLst>
          </a:custGeom>
          <a:solidFill>
            <a:srgbClr val="8680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30"/>
          <p:cNvSpPr/>
          <p:nvPr/>
        </p:nvSpPr>
        <p:spPr>
          <a:xfrm>
            <a:off x="2364027" y="503661"/>
            <a:ext cx="331455" cy="379337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30"/>
          <p:cNvSpPr/>
          <p:nvPr/>
        </p:nvSpPr>
        <p:spPr>
          <a:xfrm>
            <a:off x="937901" y="1674202"/>
            <a:ext cx="199617" cy="227652"/>
          </a:xfrm>
          <a:custGeom>
            <a:avLst/>
            <a:gdLst/>
            <a:ahLst/>
            <a:cxnLst/>
            <a:rect l="l" t="t" r="r" b="b"/>
            <a:pathLst>
              <a:path w="4073" h="4645" extrusionOk="0">
                <a:moveTo>
                  <a:pt x="4072" y="1"/>
                </a:moveTo>
                <a:lnTo>
                  <a:pt x="0" y="2346"/>
                </a:lnTo>
                <a:lnTo>
                  <a:pt x="4072" y="4644"/>
                </a:lnTo>
                <a:lnTo>
                  <a:pt x="40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30"/>
          <p:cNvSpPr/>
          <p:nvPr/>
        </p:nvSpPr>
        <p:spPr>
          <a:xfrm>
            <a:off x="2806288" y="290715"/>
            <a:ext cx="179229" cy="204861"/>
          </a:xfrm>
          <a:custGeom>
            <a:avLst/>
            <a:gdLst/>
            <a:ahLst/>
            <a:cxnLst/>
            <a:rect l="l" t="t" r="r" b="b"/>
            <a:pathLst>
              <a:path w="3657" h="4180" extrusionOk="0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rgbClr val="CACDC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30"/>
          <p:cNvSpPr/>
          <p:nvPr/>
        </p:nvSpPr>
        <p:spPr>
          <a:xfrm>
            <a:off x="-145699" y="-400170"/>
            <a:ext cx="332043" cy="2753676"/>
          </a:xfrm>
          <a:custGeom>
            <a:avLst/>
            <a:gdLst/>
            <a:ahLst/>
            <a:cxnLst/>
            <a:rect l="l" t="t" r="r" b="b"/>
            <a:pathLst>
              <a:path w="6775" h="56186" extrusionOk="0">
                <a:moveTo>
                  <a:pt x="6775" y="0"/>
                </a:moveTo>
                <a:lnTo>
                  <a:pt x="0" y="3917"/>
                </a:lnTo>
                <a:lnTo>
                  <a:pt x="0" y="56186"/>
                </a:lnTo>
                <a:lnTo>
                  <a:pt x="6775" y="52280"/>
                </a:lnTo>
                <a:lnTo>
                  <a:pt x="67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30"/>
          <p:cNvSpPr/>
          <p:nvPr/>
        </p:nvSpPr>
        <p:spPr>
          <a:xfrm>
            <a:off x="-377366" y="1385390"/>
            <a:ext cx="1601255" cy="905068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30"/>
          <p:cNvSpPr/>
          <p:nvPr/>
        </p:nvSpPr>
        <p:spPr>
          <a:xfrm rot="-5400000">
            <a:off x="1708132" y="-32453"/>
            <a:ext cx="920800" cy="4632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30"/>
          <p:cNvSpPr/>
          <p:nvPr/>
        </p:nvSpPr>
        <p:spPr>
          <a:xfrm>
            <a:off x="2194597" y="-206219"/>
            <a:ext cx="1123228" cy="634957"/>
          </a:xfrm>
          <a:custGeom>
            <a:avLst/>
            <a:gdLst/>
            <a:ahLst/>
            <a:cxnLst/>
            <a:rect l="l" t="t" r="r" b="b"/>
            <a:pathLst>
              <a:path w="16241" h="9181" extrusionOk="0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30"/>
          <p:cNvSpPr/>
          <p:nvPr/>
        </p:nvSpPr>
        <p:spPr>
          <a:xfrm rot="-5400000">
            <a:off x="-370368" y="74513"/>
            <a:ext cx="2041200" cy="6584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30"/>
          <p:cNvSpPr/>
          <p:nvPr/>
        </p:nvSpPr>
        <p:spPr>
          <a:xfrm rot="-5400000">
            <a:off x="-440249" y="-347620"/>
            <a:ext cx="1248400" cy="6212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7" name="Google Shape;357;p30"/>
          <p:cNvSpPr/>
          <p:nvPr/>
        </p:nvSpPr>
        <p:spPr>
          <a:xfrm rot="-5400000">
            <a:off x="1078432" y="645280"/>
            <a:ext cx="744800" cy="662800"/>
          </a:xfrm>
          <a:prstGeom prst="hexagon">
            <a:avLst>
              <a:gd name="adj" fmla="val 28631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8814822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>
            <a:spLocks noGrp="1"/>
          </p:cNvSpPr>
          <p:nvPr>
            <p:ph type="title"/>
          </p:nvPr>
        </p:nvSpPr>
        <p:spPr>
          <a:xfrm>
            <a:off x="1553600" y="593367"/>
            <a:ext cx="908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31"/>
          <p:cNvSpPr/>
          <p:nvPr/>
        </p:nvSpPr>
        <p:spPr>
          <a:xfrm rot="5400000" flipH="1">
            <a:off x="9991331" y="-455387"/>
            <a:ext cx="1289200" cy="11460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1" name="Google Shape;361;p31"/>
          <p:cNvSpPr/>
          <p:nvPr/>
        </p:nvSpPr>
        <p:spPr>
          <a:xfrm rot="5400000" flipH="1">
            <a:off x="11336864" y="1470917"/>
            <a:ext cx="986800" cy="7560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2" name="Google Shape;362;p31"/>
          <p:cNvSpPr/>
          <p:nvPr/>
        </p:nvSpPr>
        <p:spPr>
          <a:xfrm flipH="1">
            <a:off x="8372933" y="-349985"/>
            <a:ext cx="1146099" cy="654724"/>
          </a:xfrm>
          <a:custGeom>
            <a:avLst/>
            <a:gdLst/>
            <a:ahLst/>
            <a:cxnLst/>
            <a:rect l="l" t="t" r="r" b="b"/>
            <a:pathLst>
              <a:path w="23385" h="13359" extrusionOk="0">
                <a:moveTo>
                  <a:pt x="11692" y="0"/>
                </a:moveTo>
                <a:lnTo>
                  <a:pt x="1" y="6751"/>
                </a:lnTo>
                <a:lnTo>
                  <a:pt x="11692" y="13359"/>
                </a:lnTo>
                <a:lnTo>
                  <a:pt x="23384" y="6751"/>
                </a:lnTo>
                <a:lnTo>
                  <a:pt x="11692" y="0"/>
                </a:lnTo>
                <a:close/>
              </a:path>
            </a:pathLst>
          </a:custGeom>
          <a:solidFill>
            <a:srgbClr val="8680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31"/>
          <p:cNvSpPr/>
          <p:nvPr/>
        </p:nvSpPr>
        <p:spPr>
          <a:xfrm flipH="1">
            <a:off x="9383615" y="503661"/>
            <a:ext cx="331455" cy="379337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31"/>
          <p:cNvSpPr/>
          <p:nvPr/>
        </p:nvSpPr>
        <p:spPr>
          <a:xfrm flipH="1">
            <a:off x="10941580" y="1674202"/>
            <a:ext cx="199617" cy="227652"/>
          </a:xfrm>
          <a:custGeom>
            <a:avLst/>
            <a:gdLst/>
            <a:ahLst/>
            <a:cxnLst/>
            <a:rect l="l" t="t" r="r" b="b"/>
            <a:pathLst>
              <a:path w="4073" h="4645" extrusionOk="0">
                <a:moveTo>
                  <a:pt x="4072" y="1"/>
                </a:moveTo>
                <a:lnTo>
                  <a:pt x="0" y="2346"/>
                </a:lnTo>
                <a:lnTo>
                  <a:pt x="4072" y="4644"/>
                </a:lnTo>
                <a:lnTo>
                  <a:pt x="40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31"/>
          <p:cNvSpPr/>
          <p:nvPr/>
        </p:nvSpPr>
        <p:spPr>
          <a:xfrm flipH="1">
            <a:off x="9093579" y="290715"/>
            <a:ext cx="179229" cy="204861"/>
          </a:xfrm>
          <a:custGeom>
            <a:avLst/>
            <a:gdLst/>
            <a:ahLst/>
            <a:cxnLst/>
            <a:rect l="l" t="t" r="r" b="b"/>
            <a:pathLst>
              <a:path w="3657" h="4180" extrusionOk="0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rgbClr val="CACDC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6" name="Google Shape;366;p31"/>
          <p:cNvSpPr/>
          <p:nvPr/>
        </p:nvSpPr>
        <p:spPr>
          <a:xfrm flipH="1">
            <a:off x="11892753" y="-400170"/>
            <a:ext cx="332043" cy="2753676"/>
          </a:xfrm>
          <a:custGeom>
            <a:avLst/>
            <a:gdLst/>
            <a:ahLst/>
            <a:cxnLst/>
            <a:rect l="l" t="t" r="r" b="b"/>
            <a:pathLst>
              <a:path w="6775" h="56186" extrusionOk="0">
                <a:moveTo>
                  <a:pt x="6775" y="0"/>
                </a:moveTo>
                <a:lnTo>
                  <a:pt x="0" y="3917"/>
                </a:lnTo>
                <a:lnTo>
                  <a:pt x="0" y="56186"/>
                </a:lnTo>
                <a:lnTo>
                  <a:pt x="6775" y="52280"/>
                </a:lnTo>
                <a:lnTo>
                  <a:pt x="67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31"/>
          <p:cNvSpPr/>
          <p:nvPr/>
        </p:nvSpPr>
        <p:spPr>
          <a:xfrm flipH="1">
            <a:off x="10855210" y="1385390"/>
            <a:ext cx="1601255" cy="905068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31"/>
          <p:cNvSpPr/>
          <p:nvPr/>
        </p:nvSpPr>
        <p:spPr>
          <a:xfrm rot="5400000" flipH="1">
            <a:off x="9450164" y="-32453"/>
            <a:ext cx="920800" cy="4632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31"/>
          <p:cNvSpPr/>
          <p:nvPr/>
        </p:nvSpPr>
        <p:spPr>
          <a:xfrm flipH="1">
            <a:off x="8761274" y="-206219"/>
            <a:ext cx="1123228" cy="634957"/>
          </a:xfrm>
          <a:custGeom>
            <a:avLst/>
            <a:gdLst/>
            <a:ahLst/>
            <a:cxnLst/>
            <a:rect l="l" t="t" r="r" b="b"/>
            <a:pathLst>
              <a:path w="16241" h="9181" extrusionOk="0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0" name="Google Shape;370;p31"/>
          <p:cNvSpPr/>
          <p:nvPr/>
        </p:nvSpPr>
        <p:spPr>
          <a:xfrm rot="5400000" flipH="1">
            <a:off x="10408264" y="74513"/>
            <a:ext cx="2041200" cy="6584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31"/>
          <p:cNvSpPr/>
          <p:nvPr/>
        </p:nvSpPr>
        <p:spPr>
          <a:xfrm rot="5400000" flipH="1">
            <a:off x="11270945" y="-347620"/>
            <a:ext cx="1248400" cy="6212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31"/>
          <p:cNvSpPr/>
          <p:nvPr/>
        </p:nvSpPr>
        <p:spPr>
          <a:xfrm rot="5400000" flipH="1">
            <a:off x="10255864" y="645280"/>
            <a:ext cx="744800" cy="662800"/>
          </a:xfrm>
          <a:prstGeom prst="hexagon">
            <a:avLst>
              <a:gd name="adj" fmla="val 28631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31"/>
          <p:cNvSpPr txBox="1">
            <a:spLocks noGrp="1"/>
          </p:cNvSpPr>
          <p:nvPr>
            <p:ph type="subTitle" idx="1"/>
          </p:nvPr>
        </p:nvSpPr>
        <p:spPr>
          <a:xfrm>
            <a:off x="7005200" y="2514600"/>
            <a:ext cx="4069200" cy="18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790713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1_Main point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/>
          <p:nvPr/>
        </p:nvSpPr>
        <p:spPr>
          <a:xfrm>
            <a:off x="-50800" y="1117600"/>
            <a:ext cx="12242800" cy="439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6" name="Google Shape;376;p32"/>
          <p:cNvSpPr txBox="1">
            <a:spLocks noGrp="1"/>
          </p:cNvSpPr>
          <p:nvPr>
            <p:ph type="ctrTitle"/>
          </p:nvPr>
        </p:nvSpPr>
        <p:spPr>
          <a:xfrm>
            <a:off x="996600" y="1408800"/>
            <a:ext cx="6420400" cy="3684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None/>
              <a:defRPr sz="11066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7" name="Google Shape;377;p32"/>
          <p:cNvSpPr/>
          <p:nvPr/>
        </p:nvSpPr>
        <p:spPr>
          <a:xfrm rot="5400000">
            <a:off x="10270140" y="437331"/>
            <a:ext cx="2461480" cy="1411752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8" name="Google Shape;378;p32"/>
          <p:cNvSpPr/>
          <p:nvPr/>
        </p:nvSpPr>
        <p:spPr>
          <a:xfrm>
            <a:off x="10831515" y="285843"/>
            <a:ext cx="1878800" cy="16640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9" name="Google Shape;379;p32"/>
          <p:cNvSpPr/>
          <p:nvPr/>
        </p:nvSpPr>
        <p:spPr>
          <a:xfrm rot="1825991" flipH="1">
            <a:off x="11202215" y="1823383"/>
            <a:ext cx="964912" cy="549437"/>
          </a:xfrm>
          <a:custGeom>
            <a:avLst/>
            <a:gdLst/>
            <a:ahLst/>
            <a:cxnLst/>
            <a:rect l="l" t="t" r="r" b="b"/>
            <a:pathLst>
              <a:path w="20539" h="11693" extrusionOk="0">
                <a:moveTo>
                  <a:pt x="17157" y="0"/>
                </a:moveTo>
                <a:lnTo>
                  <a:pt x="0" y="9775"/>
                </a:lnTo>
                <a:lnTo>
                  <a:pt x="3382" y="11692"/>
                </a:lnTo>
                <a:lnTo>
                  <a:pt x="20538" y="1953"/>
                </a:lnTo>
                <a:lnTo>
                  <a:pt x="1715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0" name="Google Shape;380;p32"/>
          <p:cNvSpPr/>
          <p:nvPr/>
        </p:nvSpPr>
        <p:spPr>
          <a:xfrm>
            <a:off x="-3286497" y="5030840"/>
            <a:ext cx="6512304" cy="3716339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1" name="Google Shape;381;p32"/>
          <p:cNvSpPr/>
          <p:nvPr/>
        </p:nvSpPr>
        <p:spPr>
          <a:xfrm>
            <a:off x="1453798" y="5767031"/>
            <a:ext cx="679805" cy="777021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8709234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3"/>
          <p:cNvSpPr txBox="1">
            <a:spLocks noGrp="1"/>
          </p:cNvSpPr>
          <p:nvPr>
            <p:ph type="title"/>
          </p:nvPr>
        </p:nvSpPr>
        <p:spPr>
          <a:xfrm>
            <a:off x="1176733" y="2662000"/>
            <a:ext cx="5428000" cy="14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84" name="Google Shape;384;p33"/>
          <p:cNvSpPr txBox="1">
            <a:spLocks noGrp="1"/>
          </p:cNvSpPr>
          <p:nvPr>
            <p:ph type="subTitle" idx="1"/>
          </p:nvPr>
        </p:nvSpPr>
        <p:spPr>
          <a:xfrm>
            <a:off x="1467733" y="4155200"/>
            <a:ext cx="4846000" cy="1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976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97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99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theme" Target="../theme/theme6.xml"/><Relationship Id="rId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711992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76175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5763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1536633"/>
            <a:ext cx="10972800" cy="4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85406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49943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orient="horz" pos="25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2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4176">
          <p15:clr>
            <a:srgbClr val="EA4335"/>
          </p15:clr>
        </p15:guide>
        <p15:guide id="8" pos="1584">
          <p15:clr>
            <a:srgbClr val="EA4335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94D84C-B36E-66D3-CDB5-64B1E1AEE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69DA0-8394-8F6E-6D16-7121188BE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1D1C7-FA12-F3BA-CAA9-0DFD6CE74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7F36B-3790-4F8F-9547-68834E7CFE71}" type="datetimeFigureOut">
              <a:rPr lang="en-US" smtClean="0"/>
              <a:t>08/14/2024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8F372-07AD-E89F-1742-90218A86E8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3C8C9-6006-CEF8-E368-E70D0A067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C88B8-BDD9-4B01-8FDF-B84E94803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48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DB7E17-950B-EC32-7B33-4C83D331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30BE9-878A-DE6F-8AD4-5FEAFEDFC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E173D-C65B-5626-AE39-E35C1149DA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04E082-919E-4932-843C-4727D8C8FE9C}" type="datetimeFigureOut">
              <a:rPr lang="en-US" smtClean="0"/>
              <a:t>08/14/2024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F1AE9-A63F-5CE0-EEAB-651EB1A28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88F0A-753B-C731-A1CD-A8C72AF94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CE02BC-1148-47C4-8ACE-A0C178D5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50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186760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6" r:id="rId33"/>
    <p:sldLayoutId id="2147483767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jpe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package" Target="../embeddings/Microsoft_Excel_Worksheet.xlsx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5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emf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"/>
          <p:cNvSpPr txBox="1">
            <a:spLocks noGrp="1"/>
          </p:cNvSpPr>
          <p:nvPr>
            <p:ph type="ctrTitle"/>
          </p:nvPr>
        </p:nvSpPr>
        <p:spPr>
          <a:xfrm>
            <a:off x="950800" y="1193333"/>
            <a:ext cx="5145200" cy="3690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SWMS Review Meeting</a:t>
            </a:r>
            <a:endParaRPr dirty="0"/>
          </a:p>
        </p:txBody>
      </p:sp>
      <p:sp>
        <p:nvSpPr>
          <p:cNvPr id="365" name="Google Shape;365;p29"/>
          <p:cNvSpPr txBox="1">
            <a:spLocks noGrp="1"/>
          </p:cNvSpPr>
          <p:nvPr>
            <p:ph type="subTitle" idx="1"/>
          </p:nvPr>
        </p:nvSpPr>
        <p:spPr>
          <a:xfrm>
            <a:off x="950800" y="5080664"/>
            <a:ext cx="5145200" cy="58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r"/>
            <a:r>
              <a:rPr lang="en" dirty="0"/>
              <a:t>Aug.2024</a:t>
            </a:r>
            <a:endParaRPr dirty="0"/>
          </a:p>
        </p:txBody>
      </p:sp>
      <p:grpSp>
        <p:nvGrpSpPr>
          <p:cNvPr id="366" name="Google Shape;366;p29"/>
          <p:cNvGrpSpPr/>
          <p:nvPr/>
        </p:nvGrpSpPr>
        <p:grpSpPr>
          <a:xfrm>
            <a:off x="6533517" y="1139901"/>
            <a:ext cx="4857396" cy="5295668"/>
            <a:chOff x="4900137" y="854925"/>
            <a:chExt cx="3643047" cy="3971751"/>
          </a:xfrm>
        </p:grpSpPr>
        <p:grpSp>
          <p:nvGrpSpPr>
            <p:cNvPr id="367" name="Google Shape;367;p29"/>
            <p:cNvGrpSpPr/>
            <p:nvPr/>
          </p:nvGrpSpPr>
          <p:grpSpPr>
            <a:xfrm>
              <a:off x="5568508" y="2235088"/>
              <a:ext cx="2974676" cy="2591587"/>
              <a:chOff x="5701601" y="2330650"/>
              <a:chExt cx="2798904" cy="2438453"/>
            </a:xfrm>
          </p:grpSpPr>
          <p:sp>
            <p:nvSpPr>
              <p:cNvPr id="368" name="Google Shape;368;p29"/>
              <p:cNvSpPr/>
              <p:nvPr/>
            </p:nvSpPr>
            <p:spPr>
              <a:xfrm flipH="1">
                <a:off x="7979339" y="3733577"/>
                <a:ext cx="179714" cy="1033303"/>
              </a:xfrm>
              <a:custGeom>
                <a:avLst/>
                <a:gdLst/>
                <a:ahLst/>
                <a:cxnLst/>
                <a:rect l="l" t="t" r="r" b="b"/>
                <a:pathLst>
                  <a:path w="5761" h="33124" extrusionOk="0">
                    <a:moveTo>
                      <a:pt x="3672" y="0"/>
                    </a:moveTo>
                    <a:lnTo>
                      <a:pt x="0" y="33124"/>
                    </a:lnTo>
                    <a:lnTo>
                      <a:pt x="1392" y="33124"/>
                    </a:lnTo>
                    <a:lnTo>
                      <a:pt x="5761" y="360"/>
                    </a:lnTo>
                    <a:lnTo>
                      <a:pt x="3672" y="0"/>
                    </a:lnTo>
                    <a:close/>
                  </a:path>
                </a:pathLst>
              </a:custGeom>
              <a:solidFill>
                <a:srgbClr val="3228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9"/>
              <p:cNvSpPr/>
              <p:nvPr/>
            </p:nvSpPr>
            <p:spPr>
              <a:xfrm flipH="1">
                <a:off x="7443982" y="3776251"/>
                <a:ext cx="248624" cy="990628"/>
              </a:xfrm>
              <a:custGeom>
                <a:avLst/>
                <a:gdLst/>
                <a:ahLst/>
                <a:cxnLst/>
                <a:rect l="l" t="t" r="r" b="b"/>
                <a:pathLst>
                  <a:path w="7970" h="31756" extrusionOk="0">
                    <a:moveTo>
                      <a:pt x="2809" y="0"/>
                    </a:moveTo>
                    <a:lnTo>
                      <a:pt x="1" y="312"/>
                    </a:lnTo>
                    <a:lnTo>
                      <a:pt x="6361" y="31756"/>
                    </a:lnTo>
                    <a:lnTo>
                      <a:pt x="7969" y="31756"/>
                    </a:lnTo>
                    <a:lnTo>
                      <a:pt x="2809" y="0"/>
                    </a:lnTo>
                    <a:close/>
                  </a:path>
                </a:pathLst>
              </a:custGeom>
              <a:solidFill>
                <a:srgbClr val="3228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9"/>
              <p:cNvSpPr/>
              <p:nvPr/>
            </p:nvSpPr>
            <p:spPr>
              <a:xfrm flipH="1">
                <a:off x="7515087" y="2835840"/>
                <a:ext cx="985419" cy="977152"/>
              </a:xfrm>
              <a:custGeom>
                <a:avLst/>
                <a:gdLst/>
                <a:ahLst/>
                <a:cxnLst/>
                <a:rect l="l" t="t" r="r" b="b"/>
                <a:pathLst>
                  <a:path w="31589" h="31324" extrusionOk="0">
                    <a:moveTo>
                      <a:pt x="19923" y="0"/>
                    </a:moveTo>
                    <a:lnTo>
                      <a:pt x="1633" y="840"/>
                    </a:lnTo>
                    <a:lnTo>
                      <a:pt x="1" y="912"/>
                    </a:lnTo>
                    <a:lnTo>
                      <a:pt x="14426" y="31323"/>
                    </a:lnTo>
                    <a:lnTo>
                      <a:pt x="28564" y="31323"/>
                    </a:lnTo>
                    <a:lnTo>
                      <a:pt x="31588" y="24771"/>
                    </a:lnTo>
                    <a:lnTo>
                      <a:pt x="199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9"/>
              <p:cNvSpPr/>
              <p:nvPr/>
            </p:nvSpPr>
            <p:spPr>
              <a:xfrm flipH="1">
                <a:off x="7956122" y="2862043"/>
                <a:ext cx="544384" cy="950948"/>
              </a:xfrm>
              <a:custGeom>
                <a:avLst/>
                <a:gdLst/>
                <a:ahLst/>
                <a:cxnLst/>
                <a:rect l="l" t="t" r="r" b="b"/>
                <a:pathLst>
                  <a:path w="17451" h="30484" extrusionOk="0">
                    <a:moveTo>
                      <a:pt x="1633" y="0"/>
                    </a:moveTo>
                    <a:lnTo>
                      <a:pt x="1" y="72"/>
                    </a:lnTo>
                    <a:lnTo>
                      <a:pt x="14426" y="30483"/>
                    </a:lnTo>
                    <a:lnTo>
                      <a:pt x="17451" y="30483"/>
                    </a:lnTo>
                    <a:cubicBezTo>
                      <a:pt x="16755" y="28923"/>
                      <a:pt x="9938" y="13226"/>
                      <a:pt x="8210" y="7009"/>
                    </a:cubicBezTo>
                    <a:cubicBezTo>
                      <a:pt x="7130" y="3025"/>
                      <a:pt x="3937" y="984"/>
                      <a:pt x="16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9"/>
              <p:cNvSpPr/>
              <p:nvPr/>
            </p:nvSpPr>
            <p:spPr>
              <a:xfrm flipH="1">
                <a:off x="7253046" y="4521231"/>
                <a:ext cx="71187" cy="166269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5330" extrusionOk="0">
                    <a:moveTo>
                      <a:pt x="1153" y="1"/>
                    </a:moveTo>
                    <a:cubicBezTo>
                      <a:pt x="865" y="1"/>
                      <a:pt x="601" y="121"/>
                      <a:pt x="385" y="289"/>
                    </a:cubicBezTo>
                    <a:cubicBezTo>
                      <a:pt x="145" y="505"/>
                      <a:pt x="1" y="817"/>
                      <a:pt x="1" y="1153"/>
                    </a:cubicBezTo>
                    <a:lnTo>
                      <a:pt x="1" y="4201"/>
                    </a:lnTo>
                    <a:cubicBezTo>
                      <a:pt x="1" y="4825"/>
                      <a:pt x="505" y="5329"/>
                      <a:pt x="1153" y="5329"/>
                    </a:cubicBezTo>
                    <a:cubicBezTo>
                      <a:pt x="1777" y="5329"/>
                      <a:pt x="2281" y="4825"/>
                      <a:pt x="2281" y="4201"/>
                    </a:cubicBezTo>
                    <a:lnTo>
                      <a:pt x="2281" y="1153"/>
                    </a:lnTo>
                    <a:cubicBezTo>
                      <a:pt x="2281" y="529"/>
                      <a:pt x="1777" y="1"/>
                      <a:pt x="1153" y="1"/>
                    </a:cubicBezTo>
                    <a:close/>
                  </a:path>
                </a:pathLst>
              </a:custGeom>
              <a:solidFill>
                <a:srgbClr val="F6C19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9"/>
              <p:cNvSpPr/>
              <p:nvPr/>
            </p:nvSpPr>
            <p:spPr>
              <a:xfrm flipH="1">
                <a:off x="6859218" y="4502920"/>
                <a:ext cx="90621" cy="191662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6144" extrusionOk="0">
                    <a:moveTo>
                      <a:pt x="1156" y="0"/>
                    </a:moveTo>
                    <a:cubicBezTo>
                      <a:pt x="1107" y="0"/>
                      <a:pt x="1058" y="4"/>
                      <a:pt x="1008" y="12"/>
                    </a:cubicBezTo>
                    <a:cubicBezTo>
                      <a:pt x="720" y="60"/>
                      <a:pt x="480" y="204"/>
                      <a:pt x="312" y="444"/>
                    </a:cubicBezTo>
                    <a:cubicBezTo>
                      <a:pt x="96" y="708"/>
                      <a:pt x="0" y="1092"/>
                      <a:pt x="72" y="1476"/>
                    </a:cubicBezTo>
                    <a:lnTo>
                      <a:pt x="552" y="4980"/>
                    </a:lnTo>
                    <a:cubicBezTo>
                      <a:pt x="641" y="5643"/>
                      <a:pt x="1157" y="6144"/>
                      <a:pt x="1725" y="6144"/>
                    </a:cubicBezTo>
                    <a:cubicBezTo>
                      <a:pt x="1774" y="6144"/>
                      <a:pt x="1823" y="6140"/>
                      <a:pt x="1872" y="6132"/>
                    </a:cubicBezTo>
                    <a:cubicBezTo>
                      <a:pt x="2496" y="6036"/>
                      <a:pt x="2904" y="5388"/>
                      <a:pt x="2808" y="4668"/>
                    </a:cubicBezTo>
                    <a:lnTo>
                      <a:pt x="2328" y="1164"/>
                    </a:lnTo>
                    <a:cubicBezTo>
                      <a:pt x="2240" y="501"/>
                      <a:pt x="1724" y="0"/>
                      <a:pt x="1156" y="0"/>
                    </a:cubicBezTo>
                    <a:close/>
                  </a:path>
                </a:pathLst>
              </a:custGeom>
              <a:solidFill>
                <a:srgbClr val="F6C19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9"/>
              <p:cNvSpPr/>
              <p:nvPr/>
            </p:nvSpPr>
            <p:spPr>
              <a:xfrm flipH="1">
                <a:off x="7478411" y="2748216"/>
                <a:ext cx="611734" cy="738323"/>
              </a:xfrm>
              <a:custGeom>
                <a:avLst/>
                <a:gdLst/>
                <a:ahLst/>
                <a:cxnLst/>
                <a:rect l="l" t="t" r="r" b="b"/>
                <a:pathLst>
                  <a:path w="19610" h="23668" extrusionOk="0">
                    <a:moveTo>
                      <a:pt x="2908" y="1"/>
                    </a:moveTo>
                    <a:cubicBezTo>
                      <a:pt x="1296" y="1"/>
                      <a:pt x="1" y="1311"/>
                      <a:pt x="167" y="2833"/>
                    </a:cubicBezTo>
                    <a:lnTo>
                      <a:pt x="2424" y="23667"/>
                    </a:lnTo>
                    <a:lnTo>
                      <a:pt x="19609" y="23523"/>
                    </a:lnTo>
                    <a:lnTo>
                      <a:pt x="19201" y="2857"/>
                    </a:lnTo>
                    <a:cubicBezTo>
                      <a:pt x="19177" y="1489"/>
                      <a:pt x="18001" y="385"/>
                      <a:pt x="16561" y="337"/>
                    </a:cubicBezTo>
                    <a:lnTo>
                      <a:pt x="2952" y="1"/>
                    </a:lnTo>
                    <a:cubicBezTo>
                      <a:pt x="2937" y="1"/>
                      <a:pt x="2922" y="1"/>
                      <a:pt x="29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9"/>
              <p:cNvSpPr/>
              <p:nvPr/>
            </p:nvSpPr>
            <p:spPr>
              <a:xfrm flipH="1">
                <a:off x="7478413" y="3481996"/>
                <a:ext cx="539143" cy="253709"/>
              </a:xfrm>
              <a:custGeom>
                <a:avLst/>
                <a:gdLst/>
                <a:ahLst/>
                <a:cxnLst/>
                <a:rect l="l" t="t" r="r" b="b"/>
                <a:pathLst>
                  <a:path w="17283" h="8133" extrusionOk="0">
                    <a:moveTo>
                      <a:pt x="17282" y="0"/>
                    </a:moveTo>
                    <a:lnTo>
                      <a:pt x="97" y="144"/>
                    </a:lnTo>
                    <a:cubicBezTo>
                      <a:pt x="97" y="144"/>
                      <a:pt x="1" y="7633"/>
                      <a:pt x="7345" y="8113"/>
                    </a:cubicBezTo>
                    <a:cubicBezTo>
                      <a:pt x="7544" y="8126"/>
                      <a:pt x="7740" y="8133"/>
                      <a:pt x="7932" y="8133"/>
                    </a:cubicBezTo>
                    <a:cubicBezTo>
                      <a:pt x="14806" y="8133"/>
                      <a:pt x="17282" y="0"/>
                      <a:pt x="17282" y="0"/>
                    </a:cubicBezTo>
                    <a:close/>
                  </a:path>
                </a:pathLst>
              </a:custGeom>
              <a:solidFill>
                <a:srgbClr val="BF5E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9"/>
              <p:cNvSpPr/>
              <p:nvPr/>
            </p:nvSpPr>
            <p:spPr>
              <a:xfrm flipH="1">
                <a:off x="6831498" y="3484960"/>
                <a:ext cx="911268" cy="1044565"/>
              </a:xfrm>
              <a:custGeom>
                <a:avLst/>
                <a:gdLst/>
                <a:ahLst/>
                <a:cxnLst/>
                <a:rect l="l" t="t" r="r" b="b"/>
                <a:pathLst>
                  <a:path w="29212" h="33485" extrusionOk="0">
                    <a:moveTo>
                      <a:pt x="3023" y="1"/>
                    </a:moveTo>
                    <a:cubicBezTo>
                      <a:pt x="1390" y="1"/>
                      <a:pt x="72" y="1168"/>
                      <a:pt x="48" y="2618"/>
                    </a:cubicBezTo>
                    <a:cubicBezTo>
                      <a:pt x="0" y="4106"/>
                      <a:pt x="1297" y="5330"/>
                      <a:pt x="2929" y="5354"/>
                    </a:cubicBezTo>
                    <a:cubicBezTo>
                      <a:pt x="7561" y="5450"/>
                      <a:pt x="15338" y="6194"/>
                      <a:pt x="17498" y="7514"/>
                    </a:cubicBezTo>
                    <a:cubicBezTo>
                      <a:pt x="19130" y="9194"/>
                      <a:pt x="21699" y="19947"/>
                      <a:pt x="23163" y="31133"/>
                    </a:cubicBezTo>
                    <a:cubicBezTo>
                      <a:pt x="23331" y="32501"/>
                      <a:pt x="24603" y="33485"/>
                      <a:pt x="26091" y="33485"/>
                    </a:cubicBezTo>
                    <a:lnTo>
                      <a:pt x="26427" y="33485"/>
                    </a:lnTo>
                    <a:cubicBezTo>
                      <a:pt x="28059" y="33293"/>
                      <a:pt x="29212" y="31973"/>
                      <a:pt x="29020" y="30509"/>
                    </a:cubicBezTo>
                    <a:cubicBezTo>
                      <a:pt x="28996" y="30269"/>
                      <a:pt x="28251" y="24628"/>
                      <a:pt x="27027" y="18555"/>
                    </a:cubicBezTo>
                    <a:cubicBezTo>
                      <a:pt x="24699" y="7010"/>
                      <a:pt x="22779" y="4370"/>
                      <a:pt x="21051" y="3242"/>
                    </a:cubicBezTo>
                    <a:cubicBezTo>
                      <a:pt x="16706" y="409"/>
                      <a:pt x="5305" y="49"/>
                      <a:pt x="3073" y="1"/>
                    </a:cubicBezTo>
                    <a:cubicBezTo>
                      <a:pt x="3056" y="1"/>
                      <a:pt x="3040" y="1"/>
                      <a:pt x="30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9"/>
              <p:cNvSpPr/>
              <p:nvPr/>
            </p:nvSpPr>
            <p:spPr>
              <a:xfrm flipH="1">
                <a:off x="7193887" y="3540735"/>
                <a:ext cx="692654" cy="1026222"/>
              </a:xfrm>
              <a:custGeom>
                <a:avLst/>
                <a:gdLst/>
                <a:ahLst/>
                <a:cxnLst/>
                <a:rect l="l" t="t" r="r" b="b"/>
                <a:pathLst>
                  <a:path w="22204" h="32897" extrusionOk="0">
                    <a:moveTo>
                      <a:pt x="3204" y="1"/>
                    </a:moveTo>
                    <a:cubicBezTo>
                      <a:pt x="1786" y="1"/>
                      <a:pt x="526" y="909"/>
                      <a:pt x="289" y="2222"/>
                    </a:cubicBezTo>
                    <a:cubicBezTo>
                      <a:pt x="1" y="3662"/>
                      <a:pt x="1081" y="5054"/>
                      <a:pt x="2689" y="5294"/>
                    </a:cubicBezTo>
                    <a:cubicBezTo>
                      <a:pt x="8642" y="6230"/>
                      <a:pt x="13490" y="7814"/>
                      <a:pt x="14739" y="8798"/>
                    </a:cubicBezTo>
                    <a:cubicBezTo>
                      <a:pt x="15843" y="10599"/>
                      <a:pt x="16467" y="20272"/>
                      <a:pt x="16107" y="30137"/>
                    </a:cubicBezTo>
                    <a:cubicBezTo>
                      <a:pt x="16059" y="31601"/>
                      <a:pt x="17331" y="32849"/>
                      <a:pt x="18963" y="32897"/>
                    </a:cubicBezTo>
                    <a:lnTo>
                      <a:pt x="19059" y="32897"/>
                    </a:lnTo>
                    <a:cubicBezTo>
                      <a:pt x="20643" y="32897"/>
                      <a:pt x="21963" y="31769"/>
                      <a:pt x="22011" y="30305"/>
                    </a:cubicBezTo>
                    <a:cubicBezTo>
                      <a:pt x="22035" y="30113"/>
                      <a:pt x="22203" y="25024"/>
                      <a:pt x="22035" y="19504"/>
                    </a:cubicBezTo>
                    <a:cubicBezTo>
                      <a:pt x="21699" y="8942"/>
                      <a:pt x="20379" y="6326"/>
                      <a:pt x="18987" y="5078"/>
                    </a:cubicBezTo>
                    <a:cubicBezTo>
                      <a:pt x="15579" y="2006"/>
                      <a:pt x="5642" y="350"/>
                      <a:pt x="3697" y="38"/>
                    </a:cubicBezTo>
                    <a:cubicBezTo>
                      <a:pt x="3532" y="13"/>
                      <a:pt x="3367" y="1"/>
                      <a:pt x="32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9"/>
              <p:cNvSpPr/>
              <p:nvPr/>
            </p:nvSpPr>
            <p:spPr>
              <a:xfrm flipH="1">
                <a:off x="7220103" y="4502514"/>
                <a:ext cx="136322" cy="98139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146" extrusionOk="0">
                    <a:moveTo>
                      <a:pt x="4369" y="1"/>
                    </a:moveTo>
                    <a:lnTo>
                      <a:pt x="1" y="361"/>
                    </a:lnTo>
                    <a:lnTo>
                      <a:pt x="721" y="3145"/>
                    </a:lnTo>
                    <a:lnTo>
                      <a:pt x="3889" y="3145"/>
                    </a:lnTo>
                    <a:lnTo>
                      <a:pt x="436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9"/>
              <p:cNvSpPr/>
              <p:nvPr/>
            </p:nvSpPr>
            <p:spPr>
              <a:xfrm flipH="1">
                <a:off x="6847987" y="4460589"/>
                <a:ext cx="135542" cy="106344"/>
              </a:xfrm>
              <a:custGeom>
                <a:avLst/>
                <a:gdLst/>
                <a:ahLst/>
                <a:cxnLst/>
                <a:rect l="l" t="t" r="r" b="b"/>
                <a:pathLst>
                  <a:path w="4345" h="3409" extrusionOk="0">
                    <a:moveTo>
                      <a:pt x="4344" y="1"/>
                    </a:moveTo>
                    <a:lnTo>
                      <a:pt x="0" y="673"/>
                    </a:lnTo>
                    <a:lnTo>
                      <a:pt x="936" y="3409"/>
                    </a:lnTo>
                    <a:lnTo>
                      <a:pt x="4104" y="3169"/>
                    </a:lnTo>
                    <a:lnTo>
                      <a:pt x="43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9"/>
              <p:cNvSpPr/>
              <p:nvPr/>
            </p:nvSpPr>
            <p:spPr>
              <a:xfrm flipH="1">
                <a:off x="7024698" y="4652278"/>
                <a:ext cx="318251" cy="116825"/>
              </a:xfrm>
              <a:custGeom>
                <a:avLst/>
                <a:gdLst/>
                <a:ahLst/>
                <a:cxnLst/>
                <a:rect l="l" t="t" r="r" b="b"/>
                <a:pathLst>
                  <a:path w="10202" h="3745" extrusionOk="0">
                    <a:moveTo>
                      <a:pt x="2881" y="0"/>
                    </a:moveTo>
                    <a:lnTo>
                      <a:pt x="2593" y="744"/>
                    </a:lnTo>
                    <a:lnTo>
                      <a:pt x="2161" y="48"/>
                    </a:lnTo>
                    <a:lnTo>
                      <a:pt x="1" y="48"/>
                    </a:lnTo>
                    <a:lnTo>
                      <a:pt x="1" y="3745"/>
                    </a:lnTo>
                    <a:lnTo>
                      <a:pt x="10202" y="3745"/>
                    </a:lnTo>
                    <a:cubicBezTo>
                      <a:pt x="10202" y="3745"/>
                      <a:pt x="10113" y="2274"/>
                      <a:pt x="8410" y="2274"/>
                    </a:cubicBezTo>
                    <a:cubicBezTo>
                      <a:pt x="8346" y="2274"/>
                      <a:pt x="8279" y="2276"/>
                      <a:pt x="8210" y="2281"/>
                    </a:cubicBezTo>
                    <a:cubicBezTo>
                      <a:pt x="8172" y="2282"/>
                      <a:pt x="8133" y="2283"/>
                      <a:pt x="8095" y="2283"/>
                    </a:cubicBezTo>
                    <a:cubicBezTo>
                      <a:pt x="6197" y="2283"/>
                      <a:pt x="3937" y="0"/>
                      <a:pt x="39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9"/>
              <p:cNvSpPr/>
              <p:nvPr/>
            </p:nvSpPr>
            <p:spPr>
              <a:xfrm flipH="1">
                <a:off x="6636829" y="4652278"/>
                <a:ext cx="318251" cy="116825"/>
              </a:xfrm>
              <a:custGeom>
                <a:avLst/>
                <a:gdLst/>
                <a:ahLst/>
                <a:cxnLst/>
                <a:rect l="l" t="t" r="r" b="b"/>
                <a:pathLst>
                  <a:path w="10202" h="3745" extrusionOk="0">
                    <a:moveTo>
                      <a:pt x="2880" y="0"/>
                    </a:moveTo>
                    <a:lnTo>
                      <a:pt x="2592" y="744"/>
                    </a:lnTo>
                    <a:lnTo>
                      <a:pt x="2160" y="48"/>
                    </a:lnTo>
                    <a:lnTo>
                      <a:pt x="0" y="48"/>
                    </a:lnTo>
                    <a:lnTo>
                      <a:pt x="0" y="3745"/>
                    </a:lnTo>
                    <a:lnTo>
                      <a:pt x="10201" y="3745"/>
                    </a:lnTo>
                    <a:cubicBezTo>
                      <a:pt x="10201" y="3745"/>
                      <a:pt x="10112" y="2274"/>
                      <a:pt x="8388" y="2274"/>
                    </a:cubicBezTo>
                    <a:cubicBezTo>
                      <a:pt x="8323" y="2274"/>
                      <a:pt x="8255" y="2276"/>
                      <a:pt x="8185" y="2281"/>
                    </a:cubicBezTo>
                    <a:cubicBezTo>
                      <a:pt x="8147" y="2282"/>
                      <a:pt x="8110" y="2283"/>
                      <a:pt x="8072" y="2283"/>
                    </a:cubicBezTo>
                    <a:cubicBezTo>
                      <a:pt x="6197" y="2283"/>
                      <a:pt x="3937" y="0"/>
                      <a:pt x="39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9"/>
              <p:cNvSpPr/>
              <p:nvPr/>
            </p:nvSpPr>
            <p:spPr>
              <a:xfrm flipH="1">
                <a:off x="7478412" y="3153303"/>
                <a:ext cx="572085" cy="333225"/>
              </a:xfrm>
              <a:custGeom>
                <a:avLst/>
                <a:gdLst/>
                <a:ahLst/>
                <a:cxnLst/>
                <a:rect l="l" t="t" r="r" b="b"/>
                <a:pathLst>
                  <a:path w="18339" h="10682" extrusionOk="0">
                    <a:moveTo>
                      <a:pt x="0" y="0"/>
                    </a:moveTo>
                    <a:lnTo>
                      <a:pt x="1153" y="10681"/>
                    </a:lnTo>
                    <a:lnTo>
                      <a:pt x="18338" y="10537"/>
                    </a:lnTo>
                    <a:lnTo>
                      <a:pt x="18170" y="12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64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9"/>
              <p:cNvSpPr/>
              <p:nvPr/>
            </p:nvSpPr>
            <p:spPr>
              <a:xfrm flipH="1">
                <a:off x="7704540" y="2761504"/>
                <a:ext cx="563850" cy="627706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20122" extrusionOk="0">
                    <a:moveTo>
                      <a:pt x="7888" y="1"/>
                    </a:moveTo>
                    <a:cubicBezTo>
                      <a:pt x="7097" y="1"/>
                      <a:pt x="6338" y="422"/>
                      <a:pt x="5953" y="1159"/>
                    </a:cubicBezTo>
                    <a:cubicBezTo>
                      <a:pt x="5881" y="1303"/>
                      <a:pt x="4321" y="4303"/>
                      <a:pt x="2857" y="7640"/>
                    </a:cubicBezTo>
                    <a:cubicBezTo>
                      <a:pt x="121" y="13880"/>
                      <a:pt x="1" y="16089"/>
                      <a:pt x="649" y="17481"/>
                    </a:cubicBezTo>
                    <a:cubicBezTo>
                      <a:pt x="1513" y="19329"/>
                      <a:pt x="3937" y="20121"/>
                      <a:pt x="8978" y="20121"/>
                    </a:cubicBezTo>
                    <a:lnTo>
                      <a:pt x="9626" y="20121"/>
                    </a:lnTo>
                    <a:cubicBezTo>
                      <a:pt x="12842" y="20073"/>
                      <a:pt x="15866" y="19737"/>
                      <a:pt x="16010" y="19737"/>
                    </a:cubicBezTo>
                    <a:cubicBezTo>
                      <a:pt x="17211" y="19593"/>
                      <a:pt x="18075" y="18537"/>
                      <a:pt x="17931" y="17337"/>
                    </a:cubicBezTo>
                    <a:cubicBezTo>
                      <a:pt x="17818" y="16211"/>
                      <a:pt x="16861" y="15381"/>
                      <a:pt x="15753" y="15381"/>
                    </a:cubicBezTo>
                    <a:cubicBezTo>
                      <a:pt x="15679" y="15381"/>
                      <a:pt x="15605" y="15385"/>
                      <a:pt x="15530" y="15393"/>
                    </a:cubicBezTo>
                    <a:cubicBezTo>
                      <a:pt x="13298" y="15645"/>
                      <a:pt x="11006" y="15765"/>
                      <a:pt x="9065" y="15765"/>
                    </a:cubicBezTo>
                    <a:cubicBezTo>
                      <a:pt x="7123" y="15765"/>
                      <a:pt x="5533" y="15645"/>
                      <a:pt x="4705" y="15417"/>
                    </a:cubicBezTo>
                    <a:cubicBezTo>
                      <a:pt x="4993" y="13592"/>
                      <a:pt x="6913" y="8696"/>
                      <a:pt x="9818" y="3199"/>
                    </a:cubicBezTo>
                    <a:cubicBezTo>
                      <a:pt x="10370" y="2119"/>
                      <a:pt x="9962" y="823"/>
                      <a:pt x="8906" y="247"/>
                    </a:cubicBezTo>
                    <a:cubicBezTo>
                      <a:pt x="8579" y="80"/>
                      <a:pt x="8231" y="1"/>
                      <a:pt x="7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9"/>
              <p:cNvSpPr/>
              <p:nvPr/>
            </p:nvSpPr>
            <p:spPr>
              <a:xfrm flipH="1">
                <a:off x="6802302" y="2761754"/>
                <a:ext cx="818432" cy="638686"/>
              </a:xfrm>
              <a:custGeom>
                <a:avLst/>
                <a:gdLst/>
                <a:ahLst/>
                <a:cxnLst/>
                <a:rect l="l" t="t" r="r" b="b"/>
                <a:pathLst>
                  <a:path w="26236" h="20474" extrusionOk="0">
                    <a:moveTo>
                      <a:pt x="2325" y="1"/>
                    </a:moveTo>
                    <a:cubicBezTo>
                      <a:pt x="2223" y="1"/>
                      <a:pt x="2120" y="8"/>
                      <a:pt x="2017" y="23"/>
                    </a:cubicBezTo>
                    <a:cubicBezTo>
                      <a:pt x="817" y="191"/>
                      <a:pt x="1" y="1295"/>
                      <a:pt x="169" y="2495"/>
                    </a:cubicBezTo>
                    <a:cubicBezTo>
                      <a:pt x="217" y="2879"/>
                      <a:pt x="1609" y="11904"/>
                      <a:pt x="8690" y="17041"/>
                    </a:cubicBezTo>
                    <a:cubicBezTo>
                      <a:pt x="11834" y="19321"/>
                      <a:pt x="15555" y="20473"/>
                      <a:pt x="19803" y="20473"/>
                    </a:cubicBezTo>
                    <a:cubicBezTo>
                      <a:pt x="21219" y="20473"/>
                      <a:pt x="22707" y="20329"/>
                      <a:pt x="24267" y="20089"/>
                    </a:cubicBezTo>
                    <a:cubicBezTo>
                      <a:pt x="25444" y="19873"/>
                      <a:pt x="26236" y="18745"/>
                      <a:pt x="26044" y="17569"/>
                    </a:cubicBezTo>
                    <a:cubicBezTo>
                      <a:pt x="25873" y="16502"/>
                      <a:pt x="24962" y="15757"/>
                      <a:pt x="23918" y="15757"/>
                    </a:cubicBezTo>
                    <a:cubicBezTo>
                      <a:pt x="23788" y="15757"/>
                      <a:pt x="23656" y="15769"/>
                      <a:pt x="23523" y="15793"/>
                    </a:cubicBezTo>
                    <a:cubicBezTo>
                      <a:pt x="22239" y="16006"/>
                      <a:pt x="21010" y="16112"/>
                      <a:pt x="19838" y="16112"/>
                    </a:cubicBezTo>
                    <a:cubicBezTo>
                      <a:pt x="16521" y="16112"/>
                      <a:pt x="13659" y="15257"/>
                      <a:pt x="11282" y="13536"/>
                    </a:cubicBezTo>
                    <a:cubicBezTo>
                      <a:pt x="5689" y="9480"/>
                      <a:pt x="4489" y="1919"/>
                      <a:pt x="4489" y="1847"/>
                    </a:cubicBezTo>
                    <a:cubicBezTo>
                      <a:pt x="4314" y="774"/>
                      <a:pt x="3380" y="1"/>
                      <a:pt x="23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9"/>
              <p:cNvSpPr/>
              <p:nvPr/>
            </p:nvSpPr>
            <p:spPr>
              <a:xfrm flipH="1">
                <a:off x="7707546" y="3262608"/>
                <a:ext cx="97360" cy="97360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3121" extrusionOk="0">
                    <a:moveTo>
                      <a:pt x="1560" y="1"/>
                    </a:moveTo>
                    <a:cubicBezTo>
                      <a:pt x="696" y="1"/>
                      <a:pt x="0" y="697"/>
                      <a:pt x="0" y="1561"/>
                    </a:cubicBezTo>
                    <a:cubicBezTo>
                      <a:pt x="0" y="2425"/>
                      <a:pt x="696" y="3121"/>
                      <a:pt x="1560" y="3121"/>
                    </a:cubicBezTo>
                    <a:cubicBezTo>
                      <a:pt x="2425" y="3121"/>
                      <a:pt x="3121" y="2425"/>
                      <a:pt x="3121" y="1561"/>
                    </a:cubicBezTo>
                    <a:cubicBezTo>
                      <a:pt x="3121" y="697"/>
                      <a:pt x="2425" y="1"/>
                      <a:pt x="15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9"/>
              <p:cNvSpPr/>
              <p:nvPr/>
            </p:nvSpPr>
            <p:spPr>
              <a:xfrm flipH="1">
                <a:off x="7537565" y="3281792"/>
                <a:ext cx="218677" cy="72185"/>
              </a:xfrm>
              <a:custGeom>
                <a:avLst/>
                <a:gdLst/>
                <a:ahLst/>
                <a:cxnLst/>
                <a:rect l="l" t="t" r="r" b="b"/>
                <a:pathLst>
                  <a:path w="7010" h="2314" extrusionOk="0">
                    <a:moveTo>
                      <a:pt x="2321" y="1"/>
                    </a:moveTo>
                    <a:cubicBezTo>
                      <a:pt x="1821" y="1"/>
                      <a:pt x="1360" y="37"/>
                      <a:pt x="985" y="82"/>
                    </a:cubicBezTo>
                    <a:cubicBezTo>
                      <a:pt x="408" y="154"/>
                      <a:pt x="0" y="634"/>
                      <a:pt x="0" y="1186"/>
                    </a:cubicBezTo>
                    <a:cubicBezTo>
                      <a:pt x="0" y="1810"/>
                      <a:pt x="504" y="2314"/>
                      <a:pt x="1105" y="2314"/>
                    </a:cubicBezTo>
                    <a:lnTo>
                      <a:pt x="7009" y="2314"/>
                    </a:lnTo>
                    <a:cubicBezTo>
                      <a:pt x="6122" y="410"/>
                      <a:pt x="3997" y="1"/>
                      <a:pt x="2321" y="1"/>
                    </a:cubicBezTo>
                    <a:close/>
                  </a:path>
                </a:pathLst>
              </a:custGeom>
              <a:solidFill>
                <a:srgbClr val="F6C19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9"/>
              <p:cNvSpPr/>
              <p:nvPr/>
            </p:nvSpPr>
            <p:spPr>
              <a:xfrm flipH="1">
                <a:off x="7574746" y="2330650"/>
                <a:ext cx="343987" cy="213967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6859" extrusionOk="0">
                    <a:moveTo>
                      <a:pt x="10024" y="1"/>
                    </a:moveTo>
                    <a:cubicBezTo>
                      <a:pt x="9939" y="1"/>
                      <a:pt x="9839" y="13"/>
                      <a:pt x="9722" y="41"/>
                    </a:cubicBezTo>
                    <a:cubicBezTo>
                      <a:pt x="8234" y="402"/>
                      <a:pt x="3865" y="185"/>
                      <a:pt x="2569" y="882"/>
                    </a:cubicBezTo>
                    <a:cubicBezTo>
                      <a:pt x="1273" y="1578"/>
                      <a:pt x="1705" y="3042"/>
                      <a:pt x="1705" y="3042"/>
                    </a:cubicBezTo>
                    <a:cubicBezTo>
                      <a:pt x="1" y="4146"/>
                      <a:pt x="1705" y="6858"/>
                      <a:pt x="1705" y="6858"/>
                    </a:cubicBezTo>
                    <a:lnTo>
                      <a:pt x="9074" y="4698"/>
                    </a:lnTo>
                    <a:cubicBezTo>
                      <a:pt x="9074" y="4698"/>
                      <a:pt x="10418" y="3714"/>
                      <a:pt x="10322" y="3426"/>
                    </a:cubicBezTo>
                    <a:cubicBezTo>
                      <a:pt x="10250" y="3138"/>
                      <a:pt x="9842" y="3042"/>
                      <a:pt x="9842" y="3042"/>
                    </a:cubicBezTo>
                    <a:cubicBezTo>
                      <a:pt x="9842" y="3042"/>
                      <a:pt x="10730" y="2250"/>
                      <a:pt x="10610" y="2034"/>
                    </a:cubicBezTo>
                    <a:cubicBezTo>
                      <a:pt x="10490" y="1818"/>
                      <a:pt x="9842" y="1818"/>
                      <a:pt x="9842" y="1818"/>
                    </a:cubicBezTo>
                    <a:cubicBezTo>
                      <a:pt x="9842" y="1818"/>
                      <a:pt x="11026" y="1"/>
                      <a:pt x="10024" y="1"/>
                    </a:cubicBezTo>
                    <a:close/>
                  </a:path>
                </a:pathLst>
              </a:custGeom>
              <a:solidFill>
                <a:srgbClr val="5E353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9"/>
              <p:cNvSpPr/>
              <p:nvPr/>
            </p:nvSpPr>
            <p:spPr>
              <a:xfrm flipH="1">
                <a:off x="7856530" y="2396501"/>
                <a:ext cx="47916" cy="44047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412" extrusionOk="0">
                    <a:moveTo>
                      <a:pt x="597" y="0"/>
                    </a:moveTo>
                    <a:cubicBezTo>
                      <a:pt x="550" y="0"/>
                      <a:pt x="510" y="21"/>
                      <a:pt x="479" y="67"/>
                    </a:cubicBezTo>
                    <a:cubicBezTo>
                      <a:pt x="269" y="382"/>
                      <a:pt x="1017" y="809"/>
                      <a:pt x="1205" y="909"/>
                    </a:cubicBezTo>
                    <a:lnTo>
                      <a:pt x="1205" y="909"/>
                    </a:lnTo>
                    <a:cubicBezTo>
                      <a:pt x="1094" y="853"/>
                      <a:pt x="779" y="707"/>
                      <a:pt x="515" y="707"/>
                    </a:cubicBezTo>
                    <a:cubicBezTo>
                      <a:pt x="351" y="707"/>
                      <a:pt x="207" y="763"/>
                      <a:pt x="143" y="931"/>
                    </a:cubicBezTo>
                    <a:cubicBezTo>
                      <a:pt x="1" y="1378"/>
                      <a:pt x="1096" y="1412"/>
                      <a:pt x="1436" y="1412"/>
                    </a:cubicBezTo>
                    <a:cubicBezTo>
                      <a:pt x="1498" y="1412"/>
                      <a:pt x="1535" y="1411"/>
                      <a:pt x="1535" y="1411"/>
                    </a:cubicBezTo>
                    <a:lnTo>
                      <a:pt x="1535" y="931"/>
                    </a:lnTo>
                    <a:cubicBezTo>
                      <a:pt x="1535" y="931"/>
                      <a:pt x="915" y="0"/>
                      <a:pt x="597" y="0"/>
                    </a:cubicBezTo>
                    <a:close/>
                  </a:path>
                </a:pathLst>
              </a:custGeom>
              <a:solidFill>
                <a:srgbClr val="5E353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29"/>
              <p:cNvSpPr/>
              <p:nvPr/>
            </p:nvSpPr>
            <p:spPr>
              <a:xfrm flipH="1">
                <a:off x="7726261" y="2585008"/>
                <a:ext cx="126558" cy="279320"/>
              </a:xfrm>
              <a:custGeom>
                <a:avLst/>
                <a:gdLst/>
                <a:ahLst/>
                <a:cxnLst/>
                <a:rect l="l" t="t" r="r" b="b"/>
                <a:pathLst>
                  <a:path w="4057" h="8954" extrusionOk="0">
                    <a:moveTo>
                      <a:pt x="0" y="0"/>
                    </a:moveTo>
                    <a:lnTo>
                      <a:pt x="0" y="6913"/>
                    </a:lnTo>
                    <a:cubicBezTo>
                      <a:pt x="0" y="7465"/>
                      <a:pt x="216" y="7993"/>
                      <a:pt x="600" y="8353"/>
                    </a:cubicBezTo>
                    <a:cubicBezTo>
                      <a:pt x="960" y="8713"/>
                      <a:pt x="1464" y="8953"/>
                      <a:pt x="2040" y="8953"/>
                    </a:cubicBezTo>
                    <a:cubicBezTo>
                      <a:pt x="3144" y="8953"/>
                      <a:pt x="4057" y="8041"/>
                      <a:pt x="4057" y="6913"/>
                    </a:cubicBezTo>
                    <a:lnTo>
                      <a:pt x="4057" y="0"/>
                    </a:lnTo>
                    <a:close/>
                  </a:path>
                </a:pathLst>
              </a:custGeom>
              <a:solidFill>
                <a:srgbClr val="F6C19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29"/>
              <p:cNvSpPr/>
              <p:nvPr/>
            </p:nvSpPr>
            <p:spPr>
              <a:xfrm flipH="1">
                <a:off x="7615457" y="2382838"/>
                <a:ext cx="241106" cy="324990"/>
              </a:xfrm>
              <a:custGeom>
                <a:avLst/>
                <a:gdLst/>
                <a:ahLst/>
                <a:cxnLst/>
                <a:rect l="l" t="t" r="r" b="b"/>
                <a:pathLst>
                  <a:path w="7729" h="10418" extrusionOk="0">
                    <a:moveTo>
                      <a:pt x="3864" y="1"/>
                    </a:moveTo>
                    <a:cubicBezTo>
                      <a:pt x="1728" y="1"/>
                      <a:pt x="0" y="1753"/>
                      <a:pt x="0" y="3889"/>
                    </a:cubicBezTo>
                    <a:lnTo>
                      <a:pt x="0" y="6553"/>
                    </a:lnTo>
                    <a:cubicBezTo>
                      <a:pt x="0" y="8690"/>
                      <a:pt x="1728" y="10418"/>
                      <a:pt x="3864" y="10418"/>
                    </a:cubicBezTo>
                    <a:cubicBezTo>
                      <a:pt x="5233" y="10418"/>
                      <a:pt x="6457" y="9722"/>
                      <a:pt x="7129" y="8642"/>
                    </a:cubicBezTo>
                    <a:cubicBezTo>
                      <a:pt x="7513" y="8041"/>
                      <a:pt x="7729" y="7321"/>
                      <a:pt x="7729" y="6553"/>
                    </a:cubicBezTo>
                    <a:lnTo>
                      <a:pt x="7729" y="3889"/>
                    </a:lnTo>
                    <a:cubicBezTo>
                      <a:pt x="7729" y="1753"/>
                      <a:pt x="6001" y="1"/>
                      <a:pt x="3864" y="1"/>
                    </a:cubicBezTo>
                    <a:close/>
                  </a:path>
                </a:pathLst>
              </a:custGeom>
              <a:solidFill>
                <a:srgbClr val="F6C19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29"/>
              <p:cNvSpPr/>
              <p:nvPr/>
            </p:nvSpPr>
            <p:spPr>
              <a:xfrm flipH="1">
                <a:off x="7807866" y="2526612"/>
                <a:ext cx="97391" cy="98108"/>
              </a:xfrm>
              <a:custGeom>
                <a:avLst/>
                <a:gdLst/>
                <a:ahLst/>
                <a:cxnLst/>
                <a:rect l="l" t="t" r="r" b="b"/>
                <a:pathLst>
                  <a:path w="3122" h="3145" extrusionOk="0">
                    <a:moveTo>
                      <a:pt x="1561" y="0"/>
                    </a:moveTo>
                    <a:cubicBezTo>
                      <a:pt x="697" y="0"/>
                      <a:pt x="1" y="720"/>
                      <a:pt x="1" y="1584"/>
                    </a:cubicBezTo>
                    <a:cubicBezTo>
                      <a:pt x="1" y="2448"/>
                      <a:pt x="697" y="3144"/>
                      <a:pt x="1561" y="3144"/>
                    </a:cubicBezTo>
                    <a:cubicBezTo>
                      <a:pt x="2425" y="3144"/>
                      <a:pt x="3121" y="2448"/>
                      <a:pt x="3121" y="1584"/>
                    </a:cubicBezTo>
                    <a:cubicBezTo>
                      <a:pt x="3121" y="720"/>
                      <a:pt x="2425" y="0"/>
                      <a:pt x="1561" y="0"/>
                    </a:cubicBezTo>
                    <a:close/>
                  </a:path>
                </a:pathLst>
              </a:custGeom>
              <a:solidFill>
                <a:srgbClr val="F6C19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29"/>
              <p:cNvSpPr/>
              <p:nvPr/>
            </p:nvSpPr>
            <p:spPr>
              <a:xfrm flipH="1">
                <a:off x="7846049" y="2557276"/>
                <a:ext cx="37496" cy="41614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334" extrusionOk="0">
                    <a:moveTo>
                      <a:pt x="446" y="1"/>
                    </a:moveTo>
                    <a:cubicBezTo>
                      <a:pt x="400" y="1"/>
                      <a:pt x="355" y="8"/>
                      <a:pt x="313" y="25"/>
                    </a:cubicBezTo>
                    <a:cubicBezTo>
                      <a:pt x="49" y="145"/>
                      <a:pt x="1" y="529"/>
                      <a:pt x="145" y="865"/>
                    </a:cubicBezTo>
                    <a:cubicBezTo>
                      <a:pt x="279" y="1153"/>
                      <a:pt x="505" y="1333"/>
                      <a:pt x="725" y="1333"/>
                    </a:cubicBezTo>
                    <a:cubicBezTo>
                      <a:pt x="781" y="1333"/>
                      <a:pt x="836" y="1322"/>
                      <a:pt x="889" y="1297"/>
                    </a:cubicBezTo>
                    <a:cubicBezTo>
                      <a:pt x="1129" y="1177"/>
                      <a:pt x="1201" y="817"/>
                      <a:pt x="1033" y="457"/>
                    </a:cubicBezTo>
                    <a:cubicBezTo>
                      <a:pt x="914" y="180"/>
                      <a:pt x="664" y="1"/>
                      <a:pt x="446" y="1"/>
                    </a:cubicBezTo>
                    <a:close/>
                  </a:path>
                </a:pathLst>
              </a:custGeom>
              <a:solidFill>
                <a:srgbClr val="BD695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29"/>
              <p:cNvSpPr/>
              <p:nvPr/>
            </p:nvSpPr>
            <p:spPr>
              <a:xfrm flipH="1">
                <a:off x="7726262" y="2656130"/>
                <a:ext cx="108590" cy="88375"/>
              </a:xfrm>
              <a:custGeom>
                <a:avLst/>
                <a:gdLst/>
                <a:ahLst/>
                <a:cxnLst/>
                <a:rect l="l" t="t" r="r" b="b"/>
                <a:pathLst>
                  <a:path w="3481" h="283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36" y="2761"/>
                      <a:pt x="3481" y="2833"/>
                      <a:pt x="3481" y="2833"/>
                    </a:cubicBezTo>
                    <a:lnTo>
                      <a:pt x="3481" y="1657"/>
                    </a:lnTo>
                    <a:cubicBezTo>
                      <a:pt x="3395" y="1661"/>
                      <a:pt x="3311" y="1663"/>
                      <a:pt x="3230" y="1663"/>
                    </a:cubicBezTo>
                    <a:cubicBezTo>
                      <a:pt x="809" y="1663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BD695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29"/>
              <p:cNvSpPr/>
              <p:nvPr/>
            </p:nvSpPr>
            <p:spPr>
              <a:xfrm flipH="1">
                <a:off x="7709044" y="2498163"/>
                <a:ext cx="58428" cy="35937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1152" extrusionOk="0">
                    <a:moveTo>
                      <a:pt x="1062" y="0"/>
                    </a:moveTo>
                    <a:cubicBezTo>
                      <a:pt x="959" y="0"/>
                      <a:pt x="852" y="16"/>
                      <a:pt x="744" y="48"/>
                    </a:cubicBezTo>
                    <a:cubicBezTo>
                      <a:pt x="288" y="192"/>
                      <a:pt x="0" y="624"/>
                      <a:pt x="120" y="1008"/>
                    </a:cubicBezTo>
                    <a:cubicBezTo>
                      <a:pt x="151" y="1112"/>
                      <a:pt x="189" y="1152"/>
                      <a:pt x="236" y="1152"/>
                    </a:cubicBezTo>
                    <a:cubicBezTo>
                      <a:pt x="376" y="1152"/>
                      <a:pt x="596" y="804"/>
                      <a:pt x="936" y="696"/>
                    </a:cubicBezTo>
                    <a:cubicBezTo>
                      <a:pt x="1032" y="667"/>
                      <a:pt x="1130" y="658"/>
                      <a:pt x="1225" y="658"/>
                    </a:cubicBezTo>
                    <a:cubicBezTo>
                      <a:pt x="1413" y="658"/>
                      <a:pt x="1587" y="696"/>
                      <a:pt x="1702" y="696"/>
                    </a:cubicBezTo>
                    <a:cubicBezTo>
                      <a:pt x="1817" y="696"/>
                      <a:pt x="1873" y="658"/>
                      <a:pt x="1825" y="504"/>
                    </a:cubicBezTo>
                    <a:cubicBezTo>
                      <a:pt x="1731" y="187"/>
                      <a:pt x="1421" y="0"/>
                      <a:pt x="1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29"/>
              <p:cNvSpPr/>
              <p:nvPr/>
            </p:nvSpPr>
            <p:spPr>
              <a:xfrm flipH="1">
                <a:off x="7604980" y="2500877"/>
                <a:ext cx="59582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138" extrusionOk="0">
                    <a:moveTo>
                      <a:pt x="841" y="0"/>
                    </a:moveTo>
                    <a:cubicBezTo>
                      <a:pt x="449" y="0"/>
                      <a:pt x="116" y="205"/>
                      <a:pt x="38" y="537"/>
                    </a:cubicBezTo>
                    <a:cubicBezTo>
                      <a:pt x="0" y="695"/>
                      <a:pt x="54" y="738"/>
                      <a:pt x="162" y="738"/>
                    </a:cubicBezTo>
                    <a:cubicBezTo>
                      <a:pt x="289" y="738"/>
                      <a:pt x="492" y="679"/>
                      <a:pt x="715" y="679"/>
                    </a:cubicBezTo>
                    <a:cubicBezTo>
                      <a:pt x="791" y="679"/>
                      <a:pt x="871" y="686"/>
                      <a:pt x="950" y="705"/>
                    </a:cubicBezTo>
                    <a:cubicBezTo>
                      <a:pt x="1308" y="795"/>
                      <a:pt x="1559" y="1137"/>
                      <a:pt x="1703" y="1137"/>
                    </a:cubicBezTo>
                    <a:cubicBezTo>
                      <a:pt x="1753" y="1137"/>
                      <a:pt x="1789" y="1097"/>
                      <a:pt x="1814" y="993"/>
                    </a:cubicBezTo>
                    <a:cubicBezTo>
                      <a:pt x="1910" y="585"/>
                      <a:pt x="1598" y="153"/>
                      <a:pt x="1118" y="33"/>
                    </a:cubicBezTo>
                    <a:cubicBezTo>
                      <a:pt x="1024" y="11"/>
                      <a:pt x="931" y="0"/>
                      <a:pt x="8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29"/>
              <p:cNvSpPr/>
              <p:nvPr/>
            </p:nvSpPr>
            <p:spPr>
              <a:xfrm flipH="1">
                <a:off x="7724767" y="2534099"/>
                <a:ext cx="20246" cy="20246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49" extrusionOk="0">
                    <a:moveTo>
                      <a:pt x="336" y="0"/>
                    </a:moveTo>
                    <a:cubicBezTo>
                      <a:pt x="144" y="0"/>
                      <a:pt x="0" y="144"/>
                      <a:pt x="0" y="336"/>
                    </a:cubicBezTo>
                    <a:cubicBezTo>
                      <a:pt x="0" y="504"/>
                      <a:pt x="144" y="648"/>
                      <a:pt x="336" y="648"/>
                    </a:cubicBezTo>
                    <a:cubicBezTo>
                      <a:pt x="505" y="648"/>
                      <a:pt x="649" y="504"/>
                      <a:pt x="649" y="336"/>
                    </a:cubicBezTo>
                    <a:cubicBezTo>
                      <a:pt x="649" y="144"/>
                      <a:pt x="505" y="0"/>
                      <a:pt x="3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29"/>
              <p:cNvSpPr/>
              <p:nvPr/>
            </p:nvSpPr>
            <p:spPr>
              <a:xfrm flipH="1">
                <a:off x="7628189" y="2537842"/>
                <a:ext cx="20246" cy="20246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49" extrusionOk="0">
                    <a:moveTo>
                      <a:pt x="337" y="0"/>
                    </a:moveTo>
                    <a:cubicBezTo>
                      <a:pt x="145" y="0"/>
                      <a:pt x="1" y="144"/>
                      <a:pt x="1" y="312"/>
                    </a:cubicBezTo>
                    <a:cubicBezTo>
                      <a:pt x="1" y="504"/>
                      <a:pt x="145" y="648"/>
                      <a:pt x="337" y="648"/>
                    </a:cubicBezTo>
                    <a:cubicBezTo>
                      <a:pt x="505" y="648"/>
                      <a:pt x="649" y="504"/>
                      <a:pt x="649" y="312"/>
                    </a:cubicBezTo>
                    <a:cubicBezTo>
                      <a:pt x="649" y="144"/>
                      <a:pt x="505" y="0"/>
                      <a:pt x="3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29"/>
              <p:cNvSpPr/>
              <p:nvPr/>
            </p:nvSpPr>
            <p:spPr>
              <a:xfrm flipH="1">
                <a:off x="7655889" y="2526799"/>
                <a:ext cx="43860" cy="61205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962" extrusionOk="0">
                    <a:moveTo>
                      <a:pt x="635" y="1"/>
                    </a:moveTo>
                    <a:cubicBezTo>
                      <a:pt x="476" y="1"/>
                      <a:pt x="0" y="1293"/>
                      <a:pt x="158" y="1698"/>
                    </a:cubicBezTo>
                    <a:cubicBezTo>
                      <a:pt x="238" y="1888"/>
                      <a:pt x="430" y="1962"/>
                      <a:pt x="635" y="1962"/>
                    </a:cubicBezTo>
                    <a:cubicBezTo>
                      <a:pt x="921" y="1962"/>
                      <a:pt x="1230" y="1818"/>
                      <a:pt x="1286" y="1650"/>
                    </a:cubicBezTo>
                    <a:cubicBezTo>
                      <a:pt x="1406" y="1362"/>
                      <a:pt x="1094" y="1290"/>
                      <a:pt x="782" y="1170"/>
                    </a:cubicBezTo>
                    <a:cubicBezTo>
                      <a:pt x="470" y="1050"/>
                      <a:pt x="662" y="18"/>
                      <a:pt x="662" y="18"/>
                    </a:cubicBezTo>
                    <a:cubicBezTo>
                      <a:pt x="654" y="6"/>
                      <a:pt x="645" y="1"/>
                      <a:pt x="6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29"/>
              <p:cNvSpPr/>
              <p:nvPr/>
            </p:nvSpPr>
            <p:spPr>
              <a:xfrm flipH="1">
                <a:off x="7670862" y="2587815"/>
                <a:ext cx="78643" cy="50318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1613" extrusionOk="0">
                    <a:moveTo>
                      <a:pt x="434" y="1"/>
                    </a:moveTo>
                    <a:cubicBezTo>
                      <a:pt x="279" y="1"/>
                      <a:pt x="170" y="78"/>
                      <a:pt x="120" y="318"/>
                    </a:cubicBezTo>
                    <a:cubicBezTo>
                      <a:pt x="0" y="894"/>
                      <a:pt x="432" y="1470"/>
                      <a:pt x="1081" y="1590"/>
                    </a:cubicBezTo>
                    <a:cubicBezTo>
                      <a:pt x="1158" y="1605"/>
                      <a:pt x="1235" y="1612"/>
                      <a:pt x="1310" y="1612"/>
                    </a:cubicBezTo>
                    <a:cubicBezTo>
                      <a:pt x="1846" y="1612"/>
                      <a:pt x="2320" y="1255"/>
                      <a:pt x="2425" y="750"/>
                    </a:cubicBezTo>
                    <a:cubicBezTo>
                      <a:pt x="2521" y="174"/>
                      <a:pt x="1969" y="342"/>
                      <a:pt x="1321" y="222"/>
                    </a:cubicBezTo>
                    <a:cubicBezTo>
                      <a:pt x="957" y="152"/>
                      <a:pt x="650" y="1"/>
                      <a:pt x="4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29"/>
              <p:cNvSpPr/>
              <p:nvPr/>
            </p:nvSpPr>
            <p:spPr>
              <a:xfrm flipH="1">
                <a:off x="7628183" y="2373449"/>
                <a:ext cx="266592" cy="198119"/>
              </a:xfrm>
              <a:custGeom>
                <a:avLst/>
                <a:gdLst/>
                <a:ahLst/>
                <a:cxnLst/>
                <a:rect l="l" t="t" r="r" b="b"/>
                <a:pathLst>
                  <a:path w="8546" h="6351" extrusionOk="0">
                    <a:moveTo>
                      <a:pt x="5223" y="0"/>
                    </a:moveTo>
                    <a:cubicBezTo>
                      <a:pt x="4605" y="0"/>
                      <a:pt x="3878" y="87"/>
                      <a:pt x="3025" y="302"/>
                    </a:cubicBezTo>
                    <a:cubicBezTo>
                      <a:pt x="3025" y="302"/>
                      <a:pt x="1" y="2078"/>
                      <a:pt x="1225" y="4910"/>
                    </a:cubicBezTo>
                    <a:lnTo>
                      <a:pt x="1705" y="6350"/>
                    </a:lnTo>
                    <a:lnTo>
                      <a:pt x="1921" y="6254"/>
                    </a:lnTo>
                    <a:lnTo>
                      <a:pt x="1729" y="3734"/>
                    </a:lnTo>
                    <a:cubicBezTo>
                      <a:pt x="1729" y="3734"/>
                      <a:pt x="2977" y="3494"/>
                      <a:pt x="3193" y="2558"/>
                    </a:cubicBezTo>
                    <a:cubicBezTo>
                      <a:pt x="3193" y="2558"/>
                      <a:pt x="4468" y="2798"/>
                      <a:pt x="5776" y="2798"/>
                    </a:cubicBezTo>
                    <a:cubicBezTo>
                      <a:pt x="7050" y="2798"/>
                      <a:pt x="8356" y="2570"/>
                      <a:pt x="8546" y="1670"/>
                    </a:cubicBezTo>
                    <a:cubicBezTo>
                      <a:pt x="8546" y="1670"/>
                      <a:pt x="7926" y="0"/>
                      <a:pt x="5223" y="0"/>
                    </a:cubicBezTo>
                    <a:close/>
                  </a:path>
                </a:pathLst>
              </a:custGeom>
              <a:solidFill>
                <a:srgbClr val="5E353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29"/>
              <p:cNvSpPr/>
              <p:nvPr/>
            </p:nvSpPr>
            <p:spPr>
              <a:xfrm flipH="1">
                <a:off x="5701601" y="3382425"/>
                <a:ext cx="2607216" cy="61423"/>
              </a:xfrm>
              <a:custGeom>
                <a:avLst/>
                <a:gdLst/>
                <a:ahLst/>
                <a:cxnLst/>
                <a:rect l="l" t="t" r="r" b="b"/>
                <a:pathLst>
                  <a:path w="83578" h="1969" extrusionOk="0">
                    <a:moveTo>
                      <a:pt x="1" y="0"/>
                    </a:moveTo>
                    <a:lnTo>
                      <a:pt x="1" y="1968"/>
                    </a:lnTo>
                    <a:lnTo>
                      <a:pt x="83577" y="1968"/>
                    </a:lnTo>
                    <a:lnTo>
                      <a:pt x="835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29"/>
              <p:cNvSpPr/>
              <p:nvPr/>
            </p:nvSpPr>
            <p:spPr>
              <a:xfrm flipH="1">
                <a:off x="5701620" y="3382425"/>
                <a:ext cx="1846463" cy="61423"/>
              </a:xfrm>
              <a:custGeom>
                <a:avLst/>
                <a:gdLst/>
                <a:ahLst/>
                <a:cxnLst/>
                <a:rect l="l" t="t" r="r" b="b"/>
                <a:pathLst>
                  <a:path w="59191" h="1969" extrusionOk="0">
                    <a:moveTo>
                      <a:pt x="0" y="0"/>
                    </a:moveTo>
                    <a:lnTo>
                      <a:pt x="0" y="1968"/>
                    </a:lnTo>
                    <a:lnTo>
                      <a:pt x="59190" y="1968"/>
                    </a:lnTo>
                    <a:lnTo>
                      <a:pt x="59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29"/>
              <p:cNvSpPr/>
              <p:nvPr/>
            </p:nvSpPr>
            <p:spPr>
              <a:xfrm flipH="1">
                <a:off x="7399050" y="3443815"/>
                <a:ext cx="760004" cy="1323074"/>
              </a:xfrm>
              <a:custGeom>
                <a:avLst/>
                <a:gdLst/>
                <a:ahLst/>
                <a:cxnLst/>
                <a:rect l="l" t="t" r="r" b="b"/>
                <a:pathLst>
                  <a:path w="24363" h="42413" extrusionOk="0">
                    <a:moveTo>
                      <a:pt x="0" y="0"/>
                    </a:moveTo>
                    <a:lnTo>
                      <a:pt x="0" y="42413"/>
                    </a:lnTo>
                    <a:lnTo>
                      <a:pt x="24363" y="42413"/>
                    </a:lnTo>
                    <a:lnTo>
                      <a:pt x="243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29"/>
              <p:cNvSpPr/>
              <p:nvPr/>
            </p:nvSpPr>
            <p:spPr>
              <a:xfrm flipH="1">
                <a:off x="7443970" y="3443815"/>
                <a:ext cx="715083" cy="1323074"/>
              </a:xfrm>
              <a:custGeom>
                <a:avLst/>
                <a:gdLst/>
                <a:ahLst/>
                <a:cxnLst/>
                <a:rect l="l" t="t" r="r" b="b"/>
                <a:pathLst>
                  <a:path w="22923" h="42413" extrusionOk="0">
                    <a:moveTo>
                      <a:pt x="0" y="0"/>
                    </a:moveTo>
                    <a:lnTo>
                      <a:pt x="0" y="42413"/>
                    </a:lnTo>
                    <a:lnTo>
                      <a:pt x="22922" y="42413"/>
                    </a:lnTo>
                    <a:lnTo>
                      <a:pt x="229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29"/>
              <p:cNvSpPr/>
              <p:nvPr/>
            </p:nvSpPr>
            <p:spPr>
              <a:xfrm flipH="1">
                <a:off x="5858147" y="3443815"/>
                <a:ext cx="766742" cy="1323074"/>
              </a:xfrm>
              <a:custGeom>
                <a:avLst/>
                <a:gdLst/>
                <a:ahLst/>
                <a:cxnLst/>
                <a:rect l="l" t="t" r="r" b="b"/>
                <a:pathLst>
                  <a:path w="24579" h="42413" extrusionOk="0">
                    <a:moveTo>
                      <a:pt x="0" y="0"/>
                    </a:moveTo>
                    <a:lnTo>
                      <a:pt x="0" y="42413"/>
                    </a:lnTo>
                    <a:lnTo>
                      <a:pt x="24579" y="42413"/>
                    </a:lnTo>
                    <a:lnTo>
                      <a:pt x="245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29"/>
              <p:cNvSpPr/>
              <p:nvPr/>
            </p:nvSpPr>
            <p:spPr>
              <a:xfrm flipH="1">
                <a:off x="5909806" y="3443815"/>
                <a:ext cx="715083" cy="1323074"/>
              </a:xfrm>
              <a:custGeom>
                <a:avLst/>
                <a:gdLst/>
                <a:ahLst/>
                <a:cxnLst/>
                <a:rect l="l" t="t" r="r" b="b"/>
                <a:pathLst>
                  <a:path w="22923" h="42413" extrusionOk="0">
                    <a:moveTo>
                      <a:pt x="0" y="0"/>
                    </a:moveTo>
                    <a:lnTo>
                      <a:pt x="0" y="42413"/>
                    </a:lnTo>
                    <a:lnTo>
                      <a:pt x="22923" y="42413"/>
                    </a:lnTo>
                    <a:lnTo>
                      <a:pt x="229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29"/>
              <p:cNvSpPr/>
              <p:nvPr/>
            </p:nvSpPr>
            <p:spPr>
              <a:xfrm flipH="1">
                <a:off x="7228333" y="3353944"/>
                <a:ext cx="381172" cy="28481"/>
              </a:xfrm>
              <a:custGeom>
                <a:avLst/>
                <a:gdLst/>
                <a:ahLst/>
                <a:cxnLst/>
                <a:rect l="l" t="t" r="r" b="b"/>
                <a:pathLst>
                  <a:path w="12219" h="913" extrusionOk="0">
                    <a:moveTo>
                      <a:pt x="1" y="1"/>
                    </a:moveTo>
                    <a:lnTo>
                      <a:pt x="1" y="913"/>
                    </a:lnTo>
                    <a:lnTo>
                      <a:pt x="12218" y="913"/>
                    </a:lnTo>
                    <a:lnTo>
                      <a:pt x="12218" y="1"/>
                    </a:lnTo>
                    <a:close/>
                  </a:path>
                </a:pathLst>
              </a:custGeom>
              <a:solidFill>
                <a:srgbClr val="4361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29"/>
              <p:cNvSpPr/>
              <p:nvPr/>
            </p:nvSpPr>
            <p:spPr>
              <a:xfrm flipH="1">
                <a:off x="7453713" y="3353944"/>
                <a:ext cx="287556" cy="28481"/>
              </a:xfrm>
              <a:custGeom>
                <a:avLst/>
                <a:gdLst/>
                <a:ahLst/>
                <a:cxnLst/>
                <a:rect l="l" t="t" r="r" b="b"/>
                <a:pathLst>
                  <a:path w="9218" h="913" extrusionOk="0">
                    <a:moveTo>
                      <a:pt x="0" y="1"/>
                    </a:moveTo>
                    <a:lnTo>
                      <a:pt x="0" y="913"/>
                    </a:lnTo>
                    <a:lnTo>
                      <a:pt x="9217" y="913"/>
                    </a:lnTo>
                    <a:lnTo>
                      <a:pt x="921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29"/>
              <p:cNvSpPr/>
              <p:nvPr/>
            </p:nvSpPr>
            <p:spPr>
              <a:xfrm flipH="1">
                <a:off x="6639810" y="2864227"/>
                <a:ext cx="860358" cy="521206"/>
              </a:xfrm>
              <a:custGeom>
                <a:avLst/>
                <a:gdLst/>
                <a:ahLst/>
                <a:cxnLst/>
                <a:rect l="l" t="t" r="r" b="b"/>
                <a:pathLst>
                  <a:path w="27580" h="16708" extrusionOk="0">
                    <a:moveTo>
                      <a:pt x="4273" y="1"/>
                    </a:moveTo>
                    <a:cubicBezTo>
                      <a:pt x="3885" y="1"/>
                      <a:pt x="3550" y="281"/>
                      <a:pt x="3481" y="650"/>
                    </a:cubicBezTo>
                    <a:lnTo>
                      <a:pt x="96" y="15700"/>
                    </a:lnTo>
                    <a:cubicBezTo>
                      <a:pt x="0" y="16204"/>
                      <a:pt x="384" y="16708"/>
                      <a:pt x="936" y="16708"/>
                    </a:cubicBezTo>
                    <a:lnTo>
                      <a:pt x="23139" y="16708"/>
                    </a:lnTo>
                    <a:cubicBezTo>
                      <a:pt x="23523" y="16708"/>
                      <a:pt x="23859" y="16444"/>
                      <a:pt x="23955" y="16060"/>
                    </a:cubicBezTo>
                    <a:lnTo>
                      <a:pt x="27459" y="1298"/>
                    </a:lnTo>
                    <a:cubicBezTo>
                      <a:pt x="27579" y="770"/>
                      <a:pt x="27171" y="290"/>
                      <a:pt x="26643" y="290"/>
                    </a:cubicBezTo>
                    <a:lnTo>
                      <a:pt x="4321" y="2"/>
                    </a:lnTo>
                    <a:cubicBezTo>
                      <a:pt x="4305" y="1"/>
                      <a:pt x="4289" y="1"/>
                      <a:pt x="427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29"/>
              <p:cNvSpPr/>
              <p:nvPr/>
            </p:nvSpPr>
            <p:spPr>
              <a:xfrm flipH="1">
                <a:off x="6624838" y="2864227"/>
                <a:ext cx="846133" cy="521206"/>
              </a:xfrm>
              <a:custGeom>
                <a:avLst/>
                <a:gdLst/>
                <a:ahLst/>
                <a:cxnLst/>
                <a:rect l="l" t="t" r="r" b="b"/>
                <a:pathLst>
                  <a:path w="27124" h="16708" extrusionOk="0">
                    <a:moveTo>
                      <a:pt x="4201" y="1"/>
                    </a:moveTo>
                    <a:cubicBezTo>
                      <a:pt x="3815" y="1"/>
                      <a:pt x="3501" y="281"/>
                      <a:pt x="3409" y="650"/>
                    </a:cubicBezTo>
                    <a:lnTo>
                      <a:pt x="96" y="15700"/>
                    </a:lnTo>
                    <a:cubicBezTo>
                      <a:pt x="0" y="16204"/>
                      <a:pt x="384" y="16708"/>
                      <a:pt x="912" y="16708"/>
                    </a:cubicBezTo>
                    <a:lnTo>
                      <a:pt x="22755" y="16708"/>
                    </a:lnTo>
                    <a:cubicBezTo>
                      <a:pt x="23139" y="16708"/>
                      <a:pt x="23475" y="16444"/>
                      <a:pt x="23571" y="16060"/>
                    </a:cubicBezTo>
                    <a:lnTo>
                      <a:pt x="27003" y="1298"/>
                    </a:lnTo>
                    <a:cubicBezTo>
                      <a:pt x="27123" y="770"/>
                      <a:pt x="26739" y="290"/>
                      <a:pt x="26211" y="290"/>
                    </a:cubicBezTo>
                    <a:lnTo>
                      <a:pt x="4249" y="2"/>
                    </a:lnTo>
                    <a:cubicBezTo>
                      <a:pt x="4233" y="1"/>
                      <a:pt x="4217" y="1"/>
                      <a:pt x="42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 flipH="1">
                <a:off x="7002992" y="3075411"/>
                <a:ext cx="127307" cy="127338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4082" extrusionOk="0">
                    <a:moveTo>
                      <a:pt x="2041" y="1"/>
                    </a:moveTo>
                    <a:cubicBezTo>
                      <a:pt x="913" y="1"/>
                      <a:pt x="1" y="913"/>
                      <a:pt x="1" y="2041"/>
                    </a:cubicBezTo>
                    <a:cubicBezTo>
                      <a:pt x="1" y="3169"/>
                      <a:pt x="913" y="4081"/>
                      <a:pt x="2041" y="4081"/>
                    </a:cubicBezTo>
                    <a:cubicBezTo>
                      <a:pt x="3169" y="4081"/>
                      <a:pt x="4081" y="3169"/>
                      <a:pt x="4081" y="2041"/>
                    </a:cubicBezTo>
                    <a:cubicBezTo>
                      <a:pt x="4081" y="913"/>
                      <a:pt x="3169" y="1"/>
                      <a:pt x="204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2" name="Google Shape;412;p29"/>
            <p:cNvGrpSpPr/>
            <p:nvPr/>
          </p:nvGrpSpPr>
          <p:grpSpPr>
            <a:xfrm>
              <a:off x="4900137" y="1891144"/>
              <a:ext cx="1142174" cy="1135467"/>
              <a:chOff x="5230204" y="2188250"/>
              <a:chExt cx="1006321" cy="1000500"/>
            </a:xfrm>
          </p:grpSpPr>
          <p:sp>
            <p:nvSpPr>
              <p:cNvPr id="413" name="Google Shape;413;p29"/>
              <p:cNvSpPr/>
              <p:nvPr/>
            </p:nvSpPr>
            <p:spPr>
              <a:xfrm flipH="1">
                <a:off x="5358600" y="2310850"/>
                <a:ext cx="877925" cy="877900"/>
              </a:xfrm>
              <a:custGeom>
                <a:avLst/>
                <a:gdLst/>
                <a:ahLst/>
                <a:cxnLst/>
                <a:rect l="l" t="t" r="r" b="b"/>
                <a:pathLst>
                  <a:path w="35117" h="35116" extrusionOk="0">
                    <a:moveTo>
                      <a:pt x="17571" y="0"/>
                    </a:moveTo>
                    <a:cubicBezTo>
                      <a:pt x="7874" y="0"/>
                      <a:pt x="1" y="7873"/>
                      <a:pt x="1" y="17570"/>
                    </a:cubicBezTo>
                    <a:cubicBezTo>
                      <a:pt x="1" y="27267"/>
                      <a:pt x="7874" y="35116"/>
                      <a:pt x="17571" y="35116"/>
                    </a:cubicBezTo>
                    <a:cubicBezTo>
                      <a:pt x="27268" y="35116"/>
                      <a:pt x="35116" y="27267"/>
                      <a:pt x="35116" y="17570"/>
                    </a:cubicBezTo>
                    <a:cubicBezTo>
                      <a:pt x="35116" y="7873"/>
                      <a:pt x="27268" y="0"/>
                      <a:pt x="175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 flipH="1">
                <a:off x="5449800" y="2537450"/>
                <a:ext cx="748925" cy="651300"/>
              </a:xfrm>
              <a:custGeom>
                <a:avLst/>
                <a:gdLst/>
                <a:ahLst/>
                <a:cxnLst/>
                <a:rect l="l" t="t" r="r" b="b"/>
                <a:pathLst>
                  <a:path w="29957" h="26052" extrusionOk="0">
                    <a:moveTo>
                      <a:pt x="13624" y="1"/>
                    </a:moveTo>
                    <a:cubicBezTo>
                      <a:pt x="11353" y="1"/>
                      <a:pt x="8761" y="548"/>
                      <a:pt x="6002" y="2121"/>
                    </a:cubicBezTo>
                    <a:cubicBezTo>
                      <a:pt x="1" y="5530"/>
                      <a:pt x="409" y="13258"/>
                      <a:pt x="1345" y="18083"/>
                    </a:cubicBezTo>
                    <a:cubicBezTo>
                      <a:pt x="4489" y="22883"/>
                      <a:pt x="9890" y="26052"/>
                      <a:pt x="16059" y="26052"/>
                    </a:cubicBezTo>
                    <a:cubicBezTo>
                      <a:pt x="18027" y="26052"/>
                      <a:pt x="19899" y="25740"/>
                      <a:pt x="21675" y="25140"/>
                    </a:cubicBezTo>
                    <a:lnTo>
                      <a:pt x="22971" y="14723"/>
                    </a:lnTo>
                    <a:lnTo>
                      <a:pt x="23379" y="24468"/>
                    </a:lnTo>
                    <a:cubicBezTo>
                      <a:pt x="25660" y="23412"/>
                      <a:pt x="27676" y="21875"/>
                      <a:pt x="29308" y="20003"/>
                    </a:cubicBezTo>
                    <a:cubicBezTo>
                      <a:pt x="29668" y="16859"/>
                      <a:pt x="29956" y="12130"/>
                      <a:pt x="28876" y="9586"/>
                    </a:cubicBezTo>
                    <a:cubicBezTo>
                      <a:pt x="27148" y="5530"/>
                      <a:pt x="22299" y="2841"/>
                      <a:pt x="22299" y="2841"/>
                    </a:cubicBezTo>
                    <a:cubicBezTo>
                      <a:pt x="22299" y="2841"/>
                      <a:pt x="18798" y="1"/>
                      <a:pt x="136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 flipH="1">
                <a:off x="6030675" y="2829900"/>
                <a:ext cx="81025" cy="269450"/>
              </a:xfrm>
              <a:custGeom>
                <a:avLst/>
                <a:gdLst/>
                <a:ahLst/>
                <a:cxnLst/>
                <a:rect l="l" t="t" r="r" b="b"/>
                <a:pathLst>
                  <a:path w="3241" h="10778" extrusionOk="0">
                    <a:moveTo>
                      <a:pt x="0" y="0"/>
                    </a:moveTo>
                    <a:lnTo>
                      <a:pt x="2233" y="4129"/>
                    </a:lnTo>
                    <a:lnTo>
                      <a:pt x="1945" y="10777"/>
                    </a:lnTo>
                    <a:lnTo>
                      <a:pt x="3241" y="41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 flipH="1">
                <a:off x="5772050" y="2396650"/>
                <a:ext cx="112825" cy="247850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9914" extrusionOk="0">
                    <a:moveTo>
                      <a:pt x="0" y="0"/>
                    </a:moveTo>
                    <a:lnTo>
                      <a:pt x="0" y="9914"/>
                    </a:lnTo>
                    <a:lnTo>
                      <a:pt x="4513" y="9914"/>
                    </a:lnTo>
                    <a:lnTo>
                      <a:pt x="4513" y="0"/>
                    </a:lnTo>
                    <a:close/>
                  </a:path>
                </a:pathLst>
              </a:custGeom>
              <a:solidFill>
                <a:srgbClr val="F6C19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 flipH="1">
                <a:off x="5769050" y="2217225"/>
                <a:ext cx="214250" cy="288650"/>
              </a:xfrm>
              <a:custGeom>
                <a:avLst/>
                <a:gdLst/>
                <a:ahLst/>
                <a:cxnLst/>
                <a:rect l="l" t="t" r="r" b="b"/>
                <a:pathLst>
                  <a:path w="8570" h="11546" extrusionOk="0">
                    <a:moveTo>
                      <a:pt x="4297" y="1"/>
                    </a:moveTo>
                    <a:cubicBezTo>
                      <a:pt x="1921" y="1"/>
                      <a:pt x="1" y="1921"/>
                      <a:pt x="1" y="4273"/>
                    </a:cubicBezTo>
                    <a:lnTo>
                      <a:pt x="1" y="7249"/>
                    </a:lnTo>
                    <a:cubicBezTo>
                      <a:pt x="1" y="8090"/>
                      <a:pt x="241" y="8882"/>
                      <a:pt x="673" y="9554"/>
                    </a:cubicBezTo>
                    <a:cubicBezTo>
                      <a:pt x="1417" y="10754"/>
                      <a:pt x="2761" y="11546"/>
                      <a:pt x="4297" y="11546"/>
                    </a:cubicBezTo>
                    <a:cubicBezTo>
                      <a:pt x="6650" y="11546"/>
                      <a:pt x="8570" y="9626"/>
                      <a:pt x="8570" y="7249"/>
                    </a:cubicBezTo>
                    <a:lnTo>
                      <a:pt x="8570" y="4273"/>
                    </a:lnTo>
                    <a:cubicBezTo>
                      <a:pt x="8570" y="1921"/>
                      <a:pt x="6650" y="1"/>
                      <a:pt x="4297" y="1"/>
                    </a:cubicBezTo>
                    <a:close/>
                  </a:path>
                </a:pathLst>
              </a:custGeom>
              <a:solidFill>
                <a:srgbClr val="7B3D2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 flipH="1">
                <a:off x="5725250" y="2344450"/>
                <a:ext cx="87025" cy="87025"/>
              </a:xfrm>
              <a:custGeom>
                <a:avLst/>
                <a:gdLst/>
                <a:ahLst/>
                <a:cxnLst/>
                <a:rect l="l" t="t" r="r" b="b"/>
                <a:pathLst>
                  <a:path w="3481" h="3481" extrusionOk="0">
                    <a:moveTo>
                      <a:pt x="1729" y="0"/>
                    </a:moveTo>
                    <a:cubicBezTo>
                      <a:pt x="769" y="0"/>
                      <a:pt x="1" y="792"/>
                      <a:pt x="1" y="1752"/>
                    </a:cubicBezTo>
                    <a:cubicBezTo>
                      <a:pt x="1" y="2713"/>
                      <a:pt x="769" y="3481"/>
                      <a:pt x="1729" y="3481"/>
                    </a:cubicBezTo>
                    <a:cubicBezTo>
                      <a:pt x="2689" y="3481"/>
                      <a:pt x="3481" y="2713"/>
                      <a:pt x="3481" y="1752"/>
                    </a:cubicBezTo>
                    <a:cubicBezTo>
                      <a:pt x="3481" y="792"/>
                      <a:pt x="2689" y="0"/>
                      <a:pt x="1729" y="0"/>
                    </a:cubicBezTo>
                    <a:close/>
                  </a:path>
                </a:pathLst>
              </a:custGeom>
              <a:solidFill>
                <a:srgbClr val="7B3D2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 flipH="1">
                <a:off x="5744450" y="2371825"/>
                <a:ext cx="3362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462" extrusionOk="0">
                    <a:moveTo>
                      <a:pt x="826" y="0"/>
                    </a:moveTo>
                    <a:cubicBezTo>
                      <a:pt x="584" y="0"/>
                      <a:pt x="305" y="201"/>
                      <a:pt x="169" y="513"/>
                    </a:cubicBezTo>
                    <a:cubicBezTo>
                      <a:pt x="1" y="897"/>
                      <a:pt x="73" y="1306"/>
                      <a:pt x="337" y="1426"/>
                    </a:cubicBezTo>
                    <a:cubicBezTo>
                      <a:pt x="394" y="1450"/>
                      <a:pt x="455" y="1461"/>
                      <a:pt x="516" y="1461"/>
                    </a:cubicBezTo>
                    <a:cubicBezTo>
                      <a:pt x="761" y="1461"/>
                      <a:pt x="1018" y="1277"/>
                      <a:pt x="1153" y="969"/>
                    </a:cubicBezTo>
                    <a:cubicBezTo>
                      <a:pt x="1345" y="585"/>
                      <a:pt x="1249" y="153"/>
                      <a:pt x="985" y="33"/>
                    </a:cubicBezTo>
                    <a:cubicBezTo>
                      <a:pt x="935" y="11"/>
                      <a:pt x="882" y="0"/>
                      <a:pt x="826" y="0"/>
                    </a:cubicBezTo>
                    <a:close/>
                  </a:path>
                </a:pathLst>
              </a:custGeom>
              <a:solidFill>
                <a:srgbClr val="BD695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 flipH="1">
                <a:off x="5788250" y="2459650"/>
                <a:ext cx="96625" cy="78650"/>
              </a:xfrm>
              <a:custGeom>
                <a:avLst/>
                <a:gdLst/>
                <a:ahLst/>
                <a:cxnLst/>
                <a:rect l="l" t="t" r="r" b="b"/>
                <a:pathLst>
                  <a:path w="3865" h="3146" extrusionOk="0">
                    <a:moveTo>
                      <a:pt x="3865" y="1"/>
                    </a:moveTo>
                    <a:cubicBezTo>
                      <a:pt x="3864" y="1"/>
                      <a:pt x="2971" y="1832"/>
                      <a:pt x="301" y="1832"/>
                    </a:cubicBezTo>
                    <a:cubicBezTo>
                      <a:pt x="203" y="1832"/>
                      <a:pt x="103" y="1830"/>
                      <a:pt x="0" y="1825"/>
                    </a:cubicBezTo>
                    <a:lnTo>
                      <a:pt x="0" y="3145"/>
                    </a:lnTo>
                    <a:cubicBezTo>
                      <a:pt x="0" y="3145"/>
                      <a:pt x="3505" y="3049"/>
                      <a:pt x="3865" y="1"/>
                    </a:cubicBezTo>
                    <a:close/>
                  </a:path>
                </a:pathLst>
              </a:custGeom>
              <a:solidFill>
                <a:srgbClr val="BD695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 flipH="1">
                <a:off x="5853650" y="2327875"/>
                <a:ext cx="37000" cy="228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915" extrusionOk="0">
                    <a:moveTo>
                      <a:pt x="631" y="0"/>
                    </a:moveTo>
                    <a:cubicBezTo>
                      <a:pt x="349" y="0"/>
                      <a:pt x="114" y="156"/>
                      <a:pt x="39" y="399"/>
                    </a:cubicBezTo>
                    <a:cubicBezTo>
                      <a:pt x="1" y="525"/>
                      <a:pt x="44" y="557"/>
                      <a:pt x="132" y="557"/>
                    </a:cubicBezTo>
                    <a:cubicBezTo>
                      <a:pt x="226" y="557"/>
                      <a:pt x="371" y="521"/>
                      <a:pt x="524" y="521"/>
                    </a:cubicBezTo>
                    <a:cubicBezTo>
                      <a:pt x="586" y="521"/>
                      <a:pt x="650" y="527"/>
                      <a:pt x="711" y="543"/>
                    </a:cubicBezTo>
                    <a:cubicBezTo>
                      <a:pt x="1000" y="634"/>
                      <a:pt x="1181" y="915"/>
                      <a:pt x="1293" y="915"/>
                    </a:cubicBezTo>
                    <a:cubicBezTo>
                      <a:pt x="1330" y="915"/>
                      <a:pt x="1360" y="884"/>
                      <a:pt x="1383" y="807"/>
                    </a:cubicBezTo>
                    <a:cubicBezTo>
                      <a:pt x="1479" y="495"/>
                      <a:pt x="1239" y="159"/>
                      <a:pt x="879" y="39"/>
                    </a:cubicBezTo>
                    <a:cubicBezTo>
                      <a:pt x="795" y="13"/>
                      <a:pt x="711" y="0"/>
                      <a:pt x="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 flipH="1">
                <a:off x="5953775" y="2331175"/>
                <a:ext cx="35525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36" extrusionOk="0">
                    <a:moveTo>
                      <a:pt x="804" y="0"/>
                    </a:moveTo>
                    <a:cubicBezTo>
                      <a:pt x="738" y="0"/>
                      <a:pt x="669" y="9"/>
                      <a:pt x="601" y="27"/>
                    </a:cubicBezTo>
                    <a:cubicBezTo>
                      <a:pt x="241" y="99"/>
                      <a:pt x="1" y="435"/>
                      <a:pt x="73" y="723"/>
                    </a:cubicBezTo>
                    <a:cubicBezTo>
                      <a:pt x="98" y="804"/>
                      <a:pt x="129" y="835"/>
                      <a:pt x="168" y="835"/>
                    </a:cubicBezTo>
                    <a:cubicBezTo>
                      <a:pt x="280" y="835"/>
                      <a:pt x="454" y="585"/>
                      <a:pt x="721" y="531"/>
                    </a:cubicBezTo>
                    <a:cubicBezTo>
                      <a:pt x="781" y="516"/>
                      <a:pt x="840" y="511"/>
                      <a:pt x="898" y="511"/>
                    </a:cubicBezTo>
                    <a:cubicBezTo>
                      <a:pt x="1069" y="511"/>
                      <a:pt x="1221" y="561"/>
                      <a:pt x="1313" y="561"/>
                    </a:cubicBezTo>
                    <a:cubicBezTo>
                      <a:pt x="1386" y="561"/>
                      <a:pt x="1420" y="529"/>
                      <a:pt x="1393" y="411"/>
                    </a:cubicBezTo>
                    <a:cubicBezTo>
                      <a:pt x="1335" y="159"/>
                      <a:pt x="1087" y="0"/>
                      <a:pt x="8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 flipH="1">
                <a:off x="5868050" y="2351050"/>
                <a:ext cx="18025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360" y="0"/>
                    </a:moveTo>
                    <a:cubicBezTo>
                      <a:pt x="144" y="0"/>
                      <a:pt x="0" y="168"/>
                      <a:pt x="0" y="360"/>
                    </a:cubicBezTo>
                    <a:cubicBezTo>
                      <a:pt x="0" y="576"/>
                      <a:pt x="144" y="720"/>
                      <a:pt x="360" y="720"/>
                    </a:cubicBezTo>
                    <a:cubicBezTo>
                      <a:pt x="552" y="720"/>
                      <a:pt x="720" y="576"/>
                      <a:pt x="720" y="360"/>
                    </a:cubicBezTo>
                    <a:cubicBezTo>
                      <a:pt x="720" y="168"/>
                      <a:pt x="552" y="0"/>
                      <a:pt x="3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 flipH="1">
                <a:off x="5953875" y="2354650"/>
                <a:ext cx="1802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97" extrusionOk="0">
                    <a:moveTo>
                      <a:pt x="361" y="0"/>
                    </a:moveTo>
                    <a:cubicBezTo>
                      <a:pt x="169" y="0"/>
                      <a:pt x="1" y="144"/>
                      <a:pt x="1" y="360"/>
                    </a:cubicBezTo>
                    <a:cubicBezTo>
                      <a:pt x="1" y="552"/>
                      <a:pt x="169" y="696"/>
                      <a:pt x="361" y="696"/>
                    </a:cubicBezTo>
                    <a:cubicBezTo>
                      <a:pt x="553" y="696"/>
                      <a:pt x="721" y="552"/>
                      <a:pt x="721" y="360"/>
                    </a:cubicBezTo>
                    <a:cubicBezTo>
                      <a:pt x="721" y="144"/>
                      <a:pt x="553" y="0"/>
                      <a:pt x="3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 flipH="1">
                <a:off x="5908000" y="2344550"/>
                <a:ext cx="3930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2175" extrusionOk="0">
                    <a:moveTo>
                      <a:pt x="849" y="0"/>
                    </a:moveTo>
                    <a:cubicBezTo>
                      <a:pt x="837" y="0"/>
                      <a:pt x="826" y="7"/>
                      <a:pt x="817" y="20"/>
                    </a:cubicBezTo>
                    <a:cubicBezTo>
                      <a:pt x="817" y="20"/>
                      <a:pt x="1057" y="1172"/>
                      <a:pt x="697" y="1292"/>
                    </a:cubicBezTo>
                    <a:cubicBezTo>
                      <a:pt x="337" y="1436"/>
                      <a:pt x="1" y="1508"/>
                      <a:pt x="121" y="1820"/>
                    </a:cubicBezTo>
                    <a:cubicBezTo>
                      <a:pt x="192" y="2006"/>
                      <a:pt x="553" y="2175"/>
                      <a:pt x="873" y="2175"/>
                    </a:cubicBezTo>
                    <a:cubicBezTo>
                      <a:pt x="1092" y="2175"/>
                      <a:pt x="1291" y="2097"/>
                      <a:pt x="1369" y="1892"/>
                    </a:cubicBezTo>
                    <a:cubicBezTo>
                      <a:pt x="1572" y="1442"/>
                      <a:pt x="1036" y="0"/>
                      <a:pt x="8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 flipH="1">
                <a:off x="5863250" y="2416875"/>
                <a:ext cx="66625" cy="27225"/>
              </a:xfrm>
              <a:custGeom>
                <a:avLst/>
                <a:gdLst/>
                <a:ahLst/>
                <a:cxnLst/>
                <a:rect l="l" t="t" r="r" b="b"/>
                <a:pathLst>
                  <a:path w="2665" h="1089" extrusionOk="0">
                    <a:moveTo>
                      <a:pt x="2363" y="1"/>
                    </a:moveTo>
                    <a:cubicBezTo>
                      <a:pt x="2130" y="1"/>
                      <a:pt x="1742" y="147"/>
                      <a:pt x="1296" y="224"/>
                    </a:cubicBezTo>
                    <a:cubicBezTo>
                      <a:pt x="600" y="368"/>
                      <a:pt x="0" y="296"/>
                      <a:pt x="48" y="656"/>
                    </a:cubicBezTo>
                    <a:cubicBezTo>
                      <a:pt x="104" y="915"/>
                      <a:pt x="487" y="1088"/>
                      <a:pt x="979" y="1088"/>
                    </a:cubicBezTo>
                    <a:cubicBezTo>
                      <a:pt x="1125" y="1088"/>
                      <a:pt x="1281" y="1073"/>
                      <a:pt x="1440" y="1040"/>
                    </a:cubicBezTo>
                    <a:cubicBezTo>
                      <a:pt x="2160" y="920"/>
                      <a:pt x="2664" y="512"/>
                      <a:pt x="2592" y="176"/>
                    </a:cubicBezTo>
                    <a:cubicBezTo>
                      <a:pt x="2575" y="46"/>
                      <a:pt x="2493" y="1"/>
                      <a:pt x="2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 flipH="1">
                <a:off x="5638225" y="2188250"/>
                <a:ext cx="420075" cy="539275"/>
              </a:xfrm>
              <a:custGeom>
                <a:avLst/>
                <a:gdLst/>
                <a:ahLst/>
                <a:cxnLst/>
                <a:rect l="l" t="t" r="r" b="b"/>
                <a:pathLst>
                  <a:path w="16803" h="21571" extrusionOk="0">
                    <a:moveTo>
                      <a:pt x="5521" y="1520"/>
                    </a:moveTo>
                    <a:cubicBezTo>
                      <a:pt x="5521" y="1520"/>
                      <a:pt x="9121" y="2432"/>
                      <a:pt x="9986" y="4664"/>
                    </a:cubicBezTo>
                    <a:cubicBezTo>
                      <a:pt x="10850" y="6872"/>
                      <a:pt x="9914" y="12105"/>
                      <a:pt x="7897" y="12393"/>
                    </a:cubicBezTo>
                    <a:cubicBezTo>
                      <a:pt x="7730" y="12416"/>
                      <a:pt x="7558" y="12428"/>
                      <a:pt x="7384" y="12428"/>
                    </a:cubicBezTo>
                    <a:cubicBezTo>
                      <a:pt x="5421" y="12428"/>
                      <a:pt x="3079" y="10938"/>
                      <a:pt x="3145" y="7808"/>
                    </a:cubicBezTo>
                    <a:cubicBezTo>
                      <a:pt x="3217" y="4376"/>
                      <a:pt x="3145" y="2936"/>
                      <a:pt x="5521" y="1520"/>
                    </a:cubicBezTo>
                    <a:close/>
                    <a:moveTo>
                      <a:pt x="8094" y="0"/>
                    </a:moveTo>
                    <a:cubicBezTo>
                      <a:pt x="6509" y="0"/>
                      <a:pt x="4983" y="511"/>
                      <a:pt x="4177" y="1376"/>
                    </a:cubicBezTo>
                    <a:cubicBezTo>
                      <a:pt x="2185" y="3488"/>
                      <a:pt x="2065" y="9369"/>
                      <a:pt x="3193" y="11169"/>
                    </a:cubicBezTo>
                    <a:cubicBezTo>
                      <a:pt x="3193" y="11169"/>
                      <a:pt x="3049" y="13953"/>
                      <a:pt x="2593" y="14433"/>
                    </a:cubicBezTo>
                    <a:cubicBezTo>
                      <a:pt x="2281" y="14745"/>
                      <a:pt x="1153" y="15561"/>
                      <a:pt x="385" y="16089"/>
                    </a:cubicBezTo>
                    <a:cubicBezTo>
                      <a:pt x="25" y="16329"/>
                      <a:pt x="1" y="16881"/>
                      <a:pt x="361" y="17145"/>
                    </a:cubicBezTo>
                    <a:lnTo>
                      <a:pt x="5905" y="21418"/>
                    </a:lnTo>
                    <a:cubicBezTo>
                      <a:pt x="6023" y="21521"/>
                      <a:pt x="6168" y="21570"/>
                      <a:pt x="6313" y="21570"/>
                    </a:cubicBezTo>
                    <a:cubicBezTo>
                      <a:pt x="6404" y="21570"/>
                      <a:pt x="6494" y="21551"/>
                      <a:pt x="6577" y="21514"/>
                    </a:cubicBezTo>
                    <a:cubicBezTo>
                      <a:pt x="8401" y="20698"/>
                      <a:pt x="16562" y="17025"/>
                      <a:pt x="16682" y="16809"/>
                    </a:cubicBezTo>
                    <a:cubicBezTo>
                      <a:pt x="16802" y="16545"/>
                      <a:pt x="13874" y="14193"/>
                      <a:pt x="13586" y="12417"/>
                    </a:cubicBezTo>
                    <a:cubicBezTo>
                      <a:pt x="13298" y="10665"/>
                      <a:pt x="12914" y="10089"/>
                      <a:pt x="12914" y="10089"/>
                    </a:cubicBezTo>
                    <a:cubicBezTo>
                      <a:pt x="12914" y="10089"/>
                      <a:pt x="14210" y="8072"/>
                      <a:pt x="13322" y="3656"/>
                    </a:cubicBezTo>
                    <a:cubicBezTo>
                      <a:pt x="12783" y="1062"/>
                      <a:pt x="10378" y="0"/>
                      <a:pt x="80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 flipH="1">
                <a:off x="5614225" y="2905500"/>
                <a:ext cx="42625" cy="260450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10418" extrusionOk="0">
                    <a:moveTo>
                      <a:pt x="1296" y="1"/>
                    </a:moveTo>
                    <a:lnTo>
                      <a:pt x="0" y="10418"/>
                    </a:lnTo>
                    <a:cubicBezTo>
                      <a:pt x="576" y="10226"/>
                      <a:pt x="1152" y="9986"/>
                      <a:pt x="1704" y="9746"/>
                    </a:cubicBezTo>
                    <a:lnTo>
                      <a:pt x="129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5230204" y="2240625"/>
                <a:ext cx="344475" cy="344475"/>
              </a:xfrm>
              <a:custGeom>
                <a:avLst/>
                <a:gdLst/>
                <a:ahLst/>
                <a:cxnLst/>
                <a:rect l="l" t="t" r="r" b="b"/>
                <a:pathLst>
                  <a:path w="13779" h="13779" extrusionOk="0">
                    <a:moveTo>
                      <a:pt x="6889" y="1"/>
                    </a:moveTo>
                    <a:cubicBezTo>
                      <a:pt x="3073" y="1"/>
                      <a:pt x="1" y="3073"/>
                      <a:pt x="1" y="6890"/>
                    </a:cubicBezTo>
                    <a:cubicBezTo>
                      <a:pt x="1" y="10682"/>
                      <a:pt x="3073" y="13778"/>
                      <a:pt x="6889" y="13778"/>
                    </a:cubicBezTo>
                    <a:cubicBezTo>
                      <a:pt x="10682" y="13778"/>
                      <a:pt x="13778" y="10682"/>
                      <a:pt x="13778" y="6890"/>
                    </a:cubicBezTo>
                    <a:cubicBezTo>
                      <a:pt x="13778" y="3073"/>
                      <a:pt x="10682" y="1"/>
                      <a:pt x="68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5314204" y="2354050"/>
                <a:ext cx="175850" cy="117625"/>
              </a:xfrm>
              <a:custGeom>
                <a:avLst/>
                <a:gdLst/>
                <a:ahLst/>
                <a:cxnLst/>
                <a:rect l="l" t="t" r="r" b="b"/>
                <a:pathLst>
                  <a:path w="7034" h="4705" extrusionOk="0">
                    <a:moveTo>
                      <a:pt x="6434" y="0"/>
                    </a:moveTo>
                    <a:lnTo>
                      <a:pt x="2617" y="3121"/>
                    </a:lnTo>
                    <a:lnTo>
                      <a:pt x="793" y="1008"/>
                    </a:lnTo>
                    <a:lnTo>
                      <a:pt x="1" y="1464"/>
                    </a:lnTo>
                    <a:lnTo>
                      <a:pt x="2617" y="4705"/>
                    </a:lnTo>
                    <a:lnTo>
                      <a:pt x="7034" y="816"/>
                    </a:lnTo>
                    <a:lnTo>
                      <a:pt x="64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1" name="Google Shape;431;p29"/>
            <p:cNvGrpSpPr/>
            <p:nvPr/>
          </p:nvGrpSpPr>
          <p:grpSpPr>
            <a:xfrm>
              <a:off x="5772757" y="854925"/>
              <a:ext cx="1855075" cy="1043080"/>
              <a:chOff x="5671039" y="1007325"/>
              <a:chExt cx="1855075" cy="1043080"/>
            </a:xfrm>
          </p:grpSpPr>
          <p:sp>
            <p:nvSpPr>
              <p:cNvPr id="432" name="Google Shape;432;p29"/>
              <p:cNvSpPr/>
              <p:nvPr/>
            </p:nvSpPr>
            <p:spPr>
              <a:xfrm flipH="1">
                <a:off x="6316064" y="1152301"/>
                <a:ext cx="989299" cy="897930"/>
              </a:xfrm>
              <a:custGeom>
                <a:avLst/>
                <a:gdLst/>
                <a:ahLst/>
                <a:cxnLst/>
                <a:rect l="l" t="t" r="r" b="b"/>
                <a:pathLst>
                  <a:path w="34973" h="31743" extrusionOk="0">
                    <a:moveTo>
                      <a:pt x="17478" y="0"/>
                    </a:moveTo>
                    <a:cubicBezTo>
                      <a:pt x="10313" y="0"/>
                      <a:pt x="3805" y="4890"/>
                      <a:pt x="2065" y="12138"/>
                    </a:cubicBezTo>
                    <a:cubicBezTo>
                      <a:pt x="1" y="20659"/>
                      <a:pt x="5233" y="29252"/>
                      <a:pt x="13754" y="31292"/>
                    </a:cubicBezTo>
                    <a:cubicBezTo>
                      <a:pt x="15010" y="31596"/>
                      <a:pt x="16268" y="31742"/>
                      <a:pt x="17505" y="31742"/>
                    </a:cubicBezTo>
                    <a:cubicBezTo>
                      <a:pt x="24660" y="31742"/>
                      <a:pt x="31148" y="26868"/>
                      <a:pt x="32908" y="19603"/>
                    </a:cubicBezTo>
                    <a:cubicBezTo>
                      <a:pt x="34973" y="11082"/>
                      <a:pt x="29716" y="2513"/>
                      <a:pt x="21219" y="449"/>
                    </a:cubicBezTo>
                    <a:cubicBezTo>
                      <a:pt x="19967" y="145"/>
                      <a:pt x="18712" y="0"/>
                      <a:pt x="174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 flipH="1">
                <a:off x="7371189" y="1750252"/>
                <a:ext cx="2065" cy="3423"/>
              </a:xfrm>
              <a:custGeom>
                <a:avLst/>
                <a:gdLst/>
                <a:ahLst/>
                <a:cxnLst/>
                <a:rect l="l" t="t" r="r" b="b"/>
                <a:pathLst>
                  <a:path w="73" h="121" extrusionOk="0">
                    <a:moveTo>
                      <a:pt x="73" y="1"/>
                    </a:moveTo>
                    <a:lnTo>
                      <a:pt x="73" y="1"/>
                    </a:lnTo>
                    <a:cubicBezTo>
                      <a:pt x="49" y="25"/>
                      <a:pt x="25" y="73"/>
                      <a:pt x="1" y="121"/>
                    </a:cubicBezTo>
                    <a:cubicBezTo>
                      <a:pt x="25" y="73"/>
                      <a:pt x="49" y="49"/>
                      <a:pt x="73" y="1"/>
                    </a:cubicBezTo>
                    <a:close/>
                  </a:path>
                </a:pathLst>
              </a:custGeom>
              <a:solidFill>
                <a:srgbClr val="39B5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 flipH="1">
                <a:off x="6553026" y="1379538"/>
                <a:ext cx="573755" cy="670866"/>
              </a:xfrm>
              <a:custGeom>
                <a:avLst/>
                <a:gdLst/>
                <a:ahLst/>
                <a:cxnLst/>
                <a:rect l="l" t="t" r="r" b="b"/>
                <a:pathLst>
                  <a:path w="20283" h="23716" extrusionOk="0">
                    <a:moveTo>
                      <a:pt x="17481" y="0"/>
                    </a:moveTo>
                    <a:cubicBezTo>
                      <a:pt x="17463" y="0"/>
                      <a:pt x="17444" y="0"/>
                      <a:pt x="17426" y="1"/>
                    </a:cubicBezTo>
                    <a:lnTo>
                      <a:pt x="3121" y="361"/>
                    </a:lnTo>
                    <a:lnTo>
                      <a:pt x="3001" y="361"/>
                    </a:lnTo>
                    <a:cubicBezTo>
                      <a:pt x="3577" y="529"/>
                      <a:pt x="4105" y="889"/>
                      <a:pt x="4417" y="1465"/>
                    </a:cubicBezTo>
                    <a:cubicBezTo>
                      <a:pt x="5089" y="2593"/>
                      <a:pt x="4705" y="4033"/>
                      <a:pt x="3577" y="4705"/>
                    </a:cubicBezTo>
                    <a:cubicBezTo>
                      <a:pt x="2401" y="5377"/>
                      <a:pt x="1273" y="6505"/>
                      <a:pt x="217" y="7801"/>
                    </a:cubicBezTo>
                    <a:lnTo>
                      <a:pt x="1" y="19131"/>
                    </a:lnTo>
                    <a:cubicBezTo>
                      <a:pt x="2857" y="21963"/>
                      <a:pt x="6817" y="23715"/>
                      <a:pt x="11162" y="23715"/>
                    </a:cubicBezTo>
                    <a:cubicBezTo>
                      <a:pt x="13730" y="23715"/>
                      <a:pt x="16154" y="23091"/>
                      <a:pt x="18291" y="22011"/>
                    </a:cubicBezTo>
                    <a:lnTo>
                      <a:pt x="19707" y="8978"/>
                    </a:lnTo>
                    <a:cubicBezTo>
                      <a:pt x="18074" y="6241"/>
                      <a:pt x="16418" y="4873"/>
                      <a:pt x="16154" y="4681"/>
                    </a:cubicBezTo>
                    <a:cubicBezTo>
                      <a:pt x="15194" y="4105"/>
                      <a:pt x="14762" y="2905"/>
                      <a:pt x="15170" y="1825"/>
                    </a:cubicBezTo>
                    <a:cubicBezTo>
                      <a:pt x="15525" y="873"/>
                      <a:pt x="16432" y="283"/>
                      <a:pt x="17393" y="283"/>
                    </a:cubicBezTo>
                    <a:cubicBezTo>
                      <a:pt x="17668" y="283"/>
                      <a:pt x="17947" y="331"/>
                      <a:pt x="18218" y="433"/>
                    </a:cubicBezTo>
                    <a:cubicBezTo>
                      <a:pt x="18531" y="553"/>
                      <a:pt x="19299" y="1081"/>
                      <a:pt x="20283" y="2041"/>
                    </a:cubicBezTo>
                    <a:cubicBezTo>
                      <a:pt x="19951" y="880"/>
                      <a:pt x="18825" y="0"/>
                      <a:pt x="174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 flipH="1">
                <a:off x="7041892" y="1387572"/>
                <a:ext cx="217955" cy="379024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13399" extrusionOk="0">
                    <a:moveTo>
                      <a:pt x="7071" y="0"/>
                    </a:moveTo>
                    <a:cubicBezTo>
                      <a:pt x="6666" y="0"/>
                      <a:pt x="6258" y="97"/>
                      <a:pt x="5881" y="317"/>
                    </a:cubicBezTo>
                    <a:cubicBezTo>
                      <a:pt x="3648" y="1637"/>
                      <a:pt x="1680" y="3845"/>
                      <a:pt x="72" y="6101"/>
                    </a:cubicBezTo>
                    <a:cubicBezTo>
                      <a:pt x="24" y="6581"/>
                      <a:pt x="0" y="7061"/>
                      <a:pt x="0" y="7565"/>
                    </a:cubicBezTo>
                    <a:cubicBezTo>
                      <a:pt x="0" y="9630"/>
                      <a:pt x="384" y="11598"/>
                      <a:pt x="1104" y="13398"/>
                    </a:cubicBezTo>
                    <a:cubicBezTo>
                      <a:pt x="1968" y="11814"/>
                      <a:pt x="3336" y="9486"/>
                      <a:pt x="4921" y="7517"/>
                    </a:cubicBezTo>
                    <a:lnTo>
                      <a:pt x="5017" y="2717"/>
                    </a:lnTo>
                    <a:cubicBezTo>
                      <a:pt x="5065" y="1325"/>
                      <a:pt x="6217" y="173"/>
                      <a:pt x="7705" y="77"/>
                    </a:cubicBezTo>
                    <a:cubicBezTo>
                      <a:pt x="7498" y="27"/>
                      <a:pt x="7285" y="0"/>
                      <a:pt x="70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 flipH="1">
                <a:off x="6982797" y="1389722"/>
                <a:ext cx="137873" cy="210516"/>
              </a:xfrm>
              <a:custGeom>
                <a:avLst/>
                <a:gdLst/>
                <a:ahLst/>
                <a:cxnLst/>
                <a:rect l="l" t="t" r="r" b="b"/>
                <a:pathLst>
                  <a:path w="4874" h="7442" extrusionOk="0">
                    <a:moveTo>
                      <a:pt x="2785" y="1"/>
                    </a:moveTo>
                    <a:cubicBezTo>
                      <a:pt x="1297" y="97"/>
                      <a:pt x="145" y="1249"/>
                      <a:pt x="97" y="2641"/>
                    </a:cubicBezTo>
                    <a:lnTo>
                      <a:pt x="1" y="7441"/>
                    </a:lnTo>
                    <a:cubicBezTo>
                      <a:pt x="1057" y="6145"/>
                      <a:pt x="2185" y="5017"/>
                      <a:pt x="3361" y="4345"/>
                    </a:cubicBezTo>
                    <a:cubicBezTo>
                      <a:pt x="4489" y="3673"/>
                      <a:pt x="4873" y="2233"/>
                      <a:pt x="4201" y="1105"/>
                    </a:cubicBezTo>
                    <a:cubicBezTo>
                      <a:pt x="3889" y="529"/>
                      <a:pt x="3361" y="169"/>
                      <a:pt x="278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 flipH="1">
                <a:off x="6380547" y="1437246"/>
                <a:ext cx="188791" cy="466489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16491" extrusionOk="0">
                    <a:moveTo>
                      <a:pt x="577" y="1"/>
                    </a:moveTo>
                    <a:lnTo>
                      <a:pt x="577" y="1"/>
                    </a:lnTo>
                    <a:cubicBezTo>
                      <a:pt x="649" y="289"/>
                      <a:pt x="697" y="601"/>
                      <a:pt x="649" y="937"/>
                    </a:cubicBezTo>
                    <a:lnTo>
                      <a:pt x="1" y="6938"/>
                    </a:lnTo>
                    <a:cubicBezTo>
                      <a:pt x="1345" y="9170"/>
                      <a:pt x="2665" y="12314"/>
                      <a:pt x="3193" y="16491"/>
                    </a:cubicBezTo>
                    <a:cubicBezTo>
                      <a:pt x="4777" y="14738"/>
                      <a:pt x="5977" y="12626"/>
                      <a:pt x="6673" y="10298"/>
                    </a:cubicBezTo>
                    <a:cubicBezTo>
                      <a:pt x="5041" y="5185"/>
                      <a:pt x="2449" y="1801"/>
                      <a:pt x="5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 flipH="1">
                <a:off x="6549624" y="1387544"/>
                <a:ext cx="159570" cy="245960"/>
              </a:xfrm>
              <a:custGeom>
                <a:avLst/>
                <a:gdLst/>
                <a:ahLst/>
                <a:cxnLst/>
                <a:rect l="l" t="t" r="r" b="b"/>
                <a:pathLst>
                  <a:path w="5641" h="8695" extrusionOk="0">
                    <a:moveTo>
                      <a:pt x="2631" y="0"/>
                    </a:moveTo>
                    <a:cubicBezTo>
                      <a:pt x="1670" y="0"/>
                      <a:pt x="763" y="590"/>
                      <a:pt x="408" y="1542"/>
                    </a:cubicBezTo>
                    <a:cubicBezTo>
                      <a:pt x="0" y="2622"/>
                      <a:pt x="432" y="3822"/>
                      <a:pt x="1392" y="4398"/>
                    </a:cubicBezTo>
                    <a:cubicBezTo>
                      <a:pt x="1656" y="4590"/>
                      <a:pt x="3312" y="5958"/>
                      <a:pt x="4945" y="8695"/>
                    </a:cubicBezTo>
                    <a:lnTo>
                      <a:pt x="5593" y="2694"/>
                    </a:lnTo>
                    <a:cubicBezTo>
                      <a:pt x="5641" y="2358"/>
                      <a:pt x="5593" y="2046"/>
                      <a:pt x="5521" y="1758"/>
                    </a:cubicBezTo>
                    <a:cubicBezTo>
                      <a:pt x="4537" y="798"/>
                      <a:pt x="3769" y="270"/>
                      <a:pt x="3456" y="150"/>
                    </a:cubicBezTo>
                    <a:cubicBezTo>
                      <a:pt x="3185" y="48"/>
                      <a:pt x="2906" y="0"/>
                      <a:pt x="26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 flipH="1">
                <a:off x="6707809" y="1068568"/>
                <a:ext cx="66589" cy="13173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4657" extrusionOk="0">
                    <a:moveTo>
                      <a:pt x="1" y="0"/>
                    </a:moveTo>
                    <a:lnTo>
                      <a:pt x="169" y="4585"/>
                    </a:lnTo>
                    <a:lnTo>
                      <a:pt x="913" y="4657"/>
                    </a:lnTo>
                    <a:cubicBezTo>
                      <a:pt x="913" y="4657"/>
                      <a:pt x="2353" y="3145"/>
                      <a:pt x="2065" y="1681"/>
                    </a:cubicBezTo>
                    <a:cubicBezTo>
                      <a:pt x="1777" y="19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5E353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 flipH="1">
                <a:off x="6769619" y="1228141"/>
                <a:ext cx="152781" cy="280895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9930" extrusionOk="0">
                    <a:moveTo>
                      <a:pt x="1008" y="0"/>
                    </a:moveTo>
                    <a:lnTo>
                      <a:pt x="144" y="7561"/>
                    </a:lnTo>
                    <a:cubicBezTo>
                      <a:pt x="0" y="8737"/>
                      <a:pt x="840" y="9769"/>
                      <a:pt x="1993" y="9889"/>
                    </a:cubicBezTo>
                    <a:lnTo>
                      <a:pt x="2209" y="9913"/>
                    </a:lnTo>
                    <a:cubicBezTo>
                      <a:pt x="2295" y="9924"/>
                      <a:pt x="2381" y="9929"/>
                      <a:pt x="2466" y="9929"/>
                    </a:cubicBezTo>
                    <a:cubicBezTo>
                      <a:pt x="3511" y="9929"/>
                      <a:pt x="4404" y="9130"/>
                      <a:pt x="4537" y="8065"/>
                    </a:cubicBezTo>
                    <a:lnTo>
                      <a:pt x="5401" y="504"/>
                    </a:lnTo>
                    <a:lnTo>
                      <a:pt x="1008" y="0"/>
                    </a:lnTo>
                    <a:close/>
                  </a:path>
                </a:pathLst>
              </a:custGeom>
              <a:solidFill>
                <a:srgbClr val="DB8F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 flipH="1">
                <a:off x="6749254" y="1030436"/>
                <a:ext cx="255974" cy="320045"/>
              </a:xfrm>
              <a:custGeom>
                <a:avLst/>
                <a:gdLst/>
                <a:ahLst/>
                <a:cxnLst/>
                <a:rect l="l" t="t" r="r" b="b"/>
                <a:pathLst>
                  <a:path w="9049" h="11314" extrusionOk="0">
                    <a:moveTo>
                      <a:pt x="4582" y="1"/>
                    </a:moveTo>
                    <a:cubicBezTo>
                      <a:pt x="2475" y="1"/>
                      <a:pt x="654" y="1583"/>
                      <a:pt x="408" y="3725"/>
                    </a:cubicBezTo>
                    <a:lnTo>
                      <a:pt x="96" y="6629"/>
                    </a:lnTo>
                    <a:cubicBezTo>
                      <a:pt x="0" y="7445"/>
                      <a:pt x="144" y="8261"/>
                      <a:pt x="480" y="8957"/>
                    </a:cubicBezTo>
                    <a:cubicBezTo>
                      <a:pt x="1080" y="10205"/>
                      <a:pt x="2304" y="11117"/>
                      <a:pt x="3792" y="11285"/>
                    </a:cubicBezTo>
                    <a:cubicBezTo>
                      <a:pt x="3955" y="11304"/>
                      <a:pt x="4116" y="11313"/>
                      <a:pt x="4275" y="11313"/>
                    </a:cubicBezTo>
                    <a:cubicBezTo>
                      <a:pt x="6382" y="11313"/>
                      <a:pt x="8203" y="9731"/>
                      <a:pt x="8449" y="7589"/>
                    </a:cubicBezTo>
                    <a:lnTo>
                      <a:pt x="8785" y="4685"/>
                    </a:lnTo>
                    <a:cubicBezTo>
                      <a:pt x="9049" y="2381"/>
                      <a:pt x="7369" y="292"/>
                      <a:pt x="5065" y="28"/>
                    </a:cubicBezTo>
                    <a:cubicBezTo>
                      <a:pt x="4902" y="10"/>
                      <a:pt x="4741" y="1"/>
                      <a:pt x="4582" y="1"/>
                    </a:cubicBezTo>
                    <a:close/>
                  </a:path>
                </a:pathLst>
              </a:custGeom>
              <a:solidFill>
                <a:srgbClr val="DB8F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 flipH="1">
                <a:off x="6713920" y="1185087"/>
                <a:ext cx="101892" cy="96432"/>
              </a:xfrm>
              <a:custGeom>
                <a:avLst/>
                <a:gdLst/>
                <a:ahLst/>
                <a:cxnLst/>
                <a:rect l="l" t="t" r="r" b="b"/>
                <a:pathLst>
                  <a:path w="3602" h="3409" extrusionOk="0">
                    <a:moveTo>
                      <a:pt x="1815" y="1"/>
                    </a:moveTo>
                    <a:cubicBezTo>
                      <a:pt x="953" y="1"/>
                      <a:pt x="209" y="646"/>
                      <a:pt x="97" y="1522"/>
                    </a:cubicBezTo>
                    <a:cubicBezTo>
                      <a:pt x="1" y="2458"/>
                      <a:pt x="673" y="3298"/>
                      <a:pt x="1609" y="3394"/>
                    </a:cubicBezTo>
                    <a:cubicBezTo>
                      <a:pt x="1682" y="3404"/>
                      <a:pt x="1754" y="3408"/>
                      <a:pt x="1825" y="3408"/>
                    </a:cubicBezTo>
                    <a:cubicBezTo>
                      <a:pt x="2671" y="3408"/>
                      <a:pt x="3393" y="2769"/>
                      <a:pt x="3481" y="1906"/>
                    </a:cubicBezTo>
                    <a:cubicBezTo>
                      <a:pt x="3601" y="970"/>
                      <a:pt x="2929" y="130"/>
                      <a:pt x="1993" y="10"/>
                    </a:cubicBezTo>
                    <a:cubicBezTo>
                      <a:pt x="1933" y="4"/>
                      <a:pt x="1874" y="1"/>
                      <a:pt x="1815" y="1"/>
                    </a:cubicBezTo>
                    <a:close/>
                  </a:path>
                </a:pathLst>
              </a:custGeom>
              <a:solidFill>
                <a:srgbClr val="DB8F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29"/>
              <p:cNvSpPr/>
              <p:nvPr/>
            </p:nvSpPr>
            <p:spPr>
              <a:xfrm flipH="1">
                <a:off x="6737680" y="1216769"/>
                <a:ext cx="38075" cy="39716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04" extrusionOk="0">
                    <a:moveTo>
                      <a:pt x="827" y="1"/>
                    </a:moveTo>
                    <a:cubicBezTo>
                      <a:pt x="601" y="1"/>
                      <a:pt x="352" y="161"/>
                      <a:pt x="193" y="426"/>
                    </a:cubicBezTo>
                    <a:cubicBezTo>
                      <a:pt x="1" y="786"/>
                      <a:pt x="25" y="1194"/>
                      <a:pt x="265" y="1338"/>
                    </a:cubicBezTo>
                    <a:cubicBezTo>
                      <a:pt x="335" y="1383"/>
                      <a:pt x="413" y="1404"/>
                      <a:pt x="495" y="1404"/>
                    </a:cubicBezTo>
                    <a:cubicBezTo>
                      <a:pt x="721" y="1404"/>
                      <a:pt x="970" y="1243"/>
                      <a:pt x="1129" y="978"/>
                    </a:cubicBezTo>
                    <a:cubicBezTo>
                      <a:pt x="1345" y="618"/>
                      <a:pt x="1297" y="210"/>
                      <a:pt x="1057" y="66"/>
                    </a:cubicBezTo>
                    <a:cubicBezTo>
                      <a:pt x="987" y="21"/>
                      <a:pt x="909" y="1"/>
                      <a:pt x="827" y="1"/>
                    </a:cubicBezTo>
                    <a:close/>
                  </a:path>
                </a:pathLst>
              </a:custGeom>
              <a:solidFill>
                <a:srgbClr val="BD695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29"/>
              <p:cNvSpPr/>
              <p:nvPr/>
            </p:nvSpPr>
            <p:spPr>
              <a:xfrm flipH="1">
                <a:off x="6795418" y="1310289"/>
                <a:ext cx="116120" cy="74311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2627" extrusionOk="0">
                    <a:moveTo>
                      <a:pt x="4105" y="0"/>
                    </a:moveTo>
                    <a:lnTo>
                      <a:pt x="4105" y="0"/>
                    </a:lnTo>
                    <a:cubicBezTo>
                      <a:pt x="4105" y="1"/>
                      <a:pt x="3197" y="1419"/>
                      <a:pt x="1029" y="1419"/>
                    </a:cubicBezTo>
                    <a:cubicBezTo>
                      <a:pt x="755" y="1419"/>
                      <a:pt x="460" y="1396"/>
                      <a:pt x="144" y="1344"/>
                    </a:cubicBezTo>
                    <a:lnTo>
                      <a:pt x="0" y="2617"/>
                    </a:lnTo>
                    <a:cubicBezTo>
                      <a:pt x="0" y="2617"/>
                      <a:pt x="106" y="2626"/>
                      <a:pt x="283" y="2626"/>
                    </a:cubicBezTo>
                    <a:cubicBezTo>
                      <a:pt x="1114" y="2626"/>
                      <a:pt x="3531" y="2414"/>
                      <a:pt x="4105" y="0"/>
                    </a:cubicBezTo>
                    <a:close/>
                  </a:path>
                </a:pathLst>
              </a:custGeom>
              <a:solidFill>
                <a:srgbClr val="BD695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29"/>
              <p:cNvSpPr/>
              <p:nvPr/>
            </p:nvSpPr>
            <p:spPr>
              <a:xfrm flipH="1">
                <a:off x="6838188" y="1154847"/>
                <a:ext cx="49588" cy="32559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151" extrusionOk="0">
                    <a:moveTo>
                      <a:pt x="748" y="0"/>
                    </a:moveTo>
                    <a:cubicBezTo>
                      <a:pt x="450" y="0"/>
                      <a:pt x="175" y="142"/>
                      <a:pt x="72" y="383"/>
                    </a:cubicBezTo>
                    <a:cubicBezTo>
                      <a:pt x="0" y="563"/>
                      <a:pt x="90" y="587"/>
                      <a:pt x="252" y="587"/>
                    </a:cubicBezTo>
                    <a:cubicBezTo>
                      <a:pt x="311" y="587"/>
                      <a:pt x="380" y="584"/>
                      <a:pt x="453" y="584"/>
                    </a:cubicBezTo>
                    <a:cubicBezTo>
                      <a:pt x="582" y="584"/>
                      <a:pt x="727" y="593"/>
                      <a:pt x="865" y="647"/>
                    </a:cubicBezTo>
                    <a:cubicBezTo>
                      <a:pt x="1176" y="793"/>
                      <a:pt x="1348" y="1150"/>
                      <a:pt x="1476" y="1150"/>
                    </a:cubicBezTo>
                    <a:cubicBezTo>
                      <a:pt x="1515" y="1150"/>
                      <a:pt x="1551" y="1116"/>
                      <a:pt x="1585" y="1031"/>
                    </a:cubicBezTo>
                    <a:cubicBezTo>
                      <a:pt x="1753" y="695"/>
                      <a:pt x="1513" y="263"/>
                      <a:pt x="1105" y="71"/>
                    </a:cubicBezTo>
                    <a:cubicBezTo>
                      <a:pt x="988" y="23"/>
                      <a:pt x="866" y="0"/>
                      <a:pt x="7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29"/>
              <p:cNvSpPr/>
              <p:nvPr/>
            </p:nvSpPr>
            <p:spPr>
              <a:xfrm flipH="1">
                <a:off x="6970151" y="1144946"/>
                <a:ext cx="46646" cy="25289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894" extrusionOk="0">
                    <a:moveTo>
                      <a:pt x="888" y="1"/>
                    </a:moveTo>
                    <a:cubicBezTo>
                      <a:pt x="841" y="1"/>
                      <a:pt x="793" y="5"/>
                      <a:pt x="745" y="13"/>
                    </a:cubicBezTo>
                    <a:cubicBezTo>
                      <a:pt x="313" y="61"/>
                      <a:pt x="1" y="397"/>
                      <a:pt x="49" y="757"/>
                    </a:cubicBezTo>
                    <a:cubicBezTo>
                      <a:pt x="62" y="857"/>
                      <a:pt x="94" y="894"/>
                      <a:pt x="143" y="894"/>
                    </a:cubicBezTo>
                    <a:cubicBezTo>
                      <a:pt x="269" y="894"/>
                      <a:pt x="511" y="641"/>
                      <a:pt x="841" y="589"/>
                    </a:cubicBezTo>
                    <a:cubicBezTo>
                      <a:pt x="867" y="586"/>
                      <a:pt x="893" y="585"/>
                      <a:pt x="919" y="585"/>
                    </a:cubicBezTo>
                    <a:cubicBezTo>
                      <a:pt x="1182" y="585"/>
                      <a:pt x="1425" y="720"/>
                      <a:pt x="1550" y="720"/>
                    </a:cubicBezTo>
                    <a:cubicBezTo>
                      <a:pt x="1616" y="720"/>
                      <a:pt x="1649" y="682"/>
                      <a:pt x="1633" y="565"/>
                    </a:cubicBezTo>
                    <a:cubicBezTo>
                      <a:pt x="1591" y="245"/>
                      <a:pt x="1264" y="1"/>
                      <a:pt x="8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29"/>
              <p:cNvSpPr/>
              <p:nvPr/>
            </p:nvSpPr>
            <p:spPr>
              <a:xfrm flipH="1">
                <a:off x="6859913" y="1185285"/>
                <a:ext cx="25148" cy="23931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46" extrusionOk="0">
                    <a:moveTo>
                      <a:pt x="453" y="0"/>
                    </a:moveTo>
                    <a:cubicBezTo>
                      <a:pt x="234" y="0"/>
                      <a:pt x="47" y="140"/>
                      <a:pt x="24" y="363"/>
                    </a:cubicBezTo>
                    <a:cubicBezTo>
                      <a:pt x="0" y="603"/>
                      <a:pt x="169" y="819"/>
                      <a:pt x="409" y="843"/>
                    </a:cubicBezTo>
                    <a:cubicBezTo>
                      <a:pt x="422" y="845"/>
                      <a:pt x="436" y="845"/>
                      <a:pt x="450" y="845"/>
                    </a:cubicBezTo>
                    <a:cubicBezTo>
                      <a:pt x="651" y="845"/>
                      <a:pt x="842" y="684"/>
                      <a:pt x="865" y="459"/>
                    </a:cubicBezTo>
                    <a:cubicBezTo>
                      <a:pt x="889" y="219"/>
                      <a:pt x="721" y="27"/>
                      <a:pt x="505" y="3"/>
                    </a:cubicBezTo>
                    <a:cubicBezTo>
                      <a:pt x="487" y="1"/>
                      <a:pt x="470" y="0"/>
                      <a:pt x="4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29"/>
              <p:cNvSpPr/>
              <p:nvPr/>
            </p:nvSpPr>
            <p:spPr>
              <a:xfrm flipH="1">
                <a:off x="6973291" y="1176459"/>
                <a:ext cx="24469" cy="23931"/>
              </a:xfrm>
              <a:custGeom>
                <a:avLst/>
                <a:gdLst/>
                <a:ahLst/>
                <a:cxnLst/>
                <a:rect l="l" t="t" r="r" b="b"/>
                <a:pathLst>
                  <a:path w="865" h="846" extrusionOk="0">
                    <a:moveTo>
                      <a:pt x="439" y="1"/>
                    </a:moveTo>
                    <a:cubicBezTo>
                      <a:pt x="237" y="1"/>
                      <a:pt x="47" y="161"/>
                      <a:pt x="24" y="363"/>
                    </a:cubicBezTo>
                    <a:cubicBezTo>
                      <a:pt x="0" y="603"/>
                      <a:pt x="168" y="819"/>
                      <a:pt x="384" y="843"/>
                    </a:cubicBezTo>
                    <a:cubicBezTo>
                      <a:pt x="399" y="844"/>
                      <a:pt x="415" y="845"/>
                      <a:pt x="429" y="845"/>
                    </a:cubicBezTo>
                    <a:cubicBezTo>
                      <a:pt x="648" y="845"/>
                      <a:pt x="818" y="684"/>
                      <a:pt x="840" y="459"/>
                    </a:cubicBezTo>
                    <a:cubicBezTo>
                      <a:pt x="864" y="243"/>
                      <a:pt x="720" y="27"/>
                      <a:pt x="480" y="3"/>
                    </a:cubicBezTo>
                    <a:cubicBezTo>
                      <a:pt x="466" y="1"/>
                      <a:pt x="452" y="1"/>
                      <a:pt x="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29"/>
              <p:cNvSpPr/>
              <p:nvPr/>
            </p:nvSpPr>
            <p:spPr>
              <a:xfrm flipH="1">
                <a:off x="6917366" y="1165879"/>
                <a:ext cx="43732" cy="60054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2123" extrusionOk="0">
                    <a:moveTo>
                      <a:pt x="991" y="1"/>
                    </a:moveTo>
                    <a:cubicBezTo>
                      <a:pt x="980" y="1"/>
                      <a:pt x="970" y="6"/>
                      <a:pt x="960" y="17"/>
                    </a:cubicBezTo>
                    <a:cubicBezTo>
                      <a:pt x="960" y="17"/>
                      <a:pt x="1056" y="1145"/>
                      <a:pt x="696" y="1241"/>
                    </a:cubicBezTo>
                    <a:cubicBezTo>
                      <a:pt x="336" y="1337"/>
                      <a:pt x="0" y="1385"/>
                      <a:pt x="96" y="1697"/>
                    </a:cubicBezTo>
                    <a:cubicBezTo>
                      <a:pt x="143" y="1900"/>
                      <a:pt x="534" y="2122"/>
                      <a:pt x="868" y="2122"/>
                    </a:cubicBezTo>
                    <a:cubicBezTo>
                      <a:pt x="1048" y="2122"/>
                      <a:pt x="1212" y="2057"/>
                      <a:pt x="1296" y="1889"/>
                    </a:cubicBezTo>
                    <a:cubicBezTo>
                      <a:pt x="1546" y="1458"/>
                      <a:pt x="1174" y="1"/>
                      <a:pt x="9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29"/>
              <p:cNvSpPr/>
              <p:nvPr/>
            </p:nvSpPr>
            <p:spPr>
              <a:xfrm flipH="1">
                <a:off x="6872813" y="1252440"/>
                <a:ext cx="74113" cy="49135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1737" extrusionOk="0">
                    <a:moveTo>
                      <a:pt x="2204" y="0"/>
                    </a:moveTo>
                    <a:cubicBezTo>
                      <a:pt x="1975" y="0"/>
                      <a:pt x="1650" y="123"/>
                      <a:pt x="1275" y="149"/>
                    </a:cubicBezTo>
                    <a:cubicBezTo>
                      <a:pt x="1214" y="153"/>
                      <a:pt x="1153" y="155"/>
                      <a:pt x="1094" y="155"/>
                    </a:cubicBezTo>
                    <a:cubicBezTo>
                      <a:pt x="854" y="155"/>
                      <a:pt x="636" y="128"/>
                      <a:pt x="460" y="128"/>
                    </a:cubicBezTo>
                    <a:cubicBezTo>
                      <a:pt x="173" y="128"/>
                      <a:pt x="0" y="200"/>
                      <a:pt x="27" y="581"/>
                    </a:cubicBezTo>
                    <a:cubicBezTo>
                      <a:pt x="73" y="1247"/>
                      <a:pt x="623" y="1736"/>
                      <a:pt x="1280" y="1736"/>
                    </a:cubicBezTo>
                    <a:cubicBezTo>
                      <a:pt x="1310" y="1736"/>
                      <a:pt x="1341" y="1735"/>
                      <a:pt x="1371" y="1733"/>
                    </a:cubicBezTo>
                    <a:cubicBezTo>
                      <a:pt x="2091" y="1685"/>
                      <a:pt x="2620" y="1085"/>
                      <a:pt x="2548" y="413"/>
                    </a:cubicBezTo>
                    <a:cubicBezTo>
                      <a:pt x="2525" y="91"/>
                      <a:pt x="2400" y="0"/>
                      <a:pt x="22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29"/>
              <p:cNvSpPr/>
              <p:nvPr/>
            </p:nvSpPr>
            <p:spPr>
              <a:xfrm flipH="1">
                <a:off x="6734289" y="1007325"/>
                <a:ext cx="239029" cy="205876"/>
              </a:xfrm>
              <a:custGeom>
                <a:avLst/>
                <a:gdLst/>
                <a:ahLst/>
                <a:cxnLst/>
                <a:rect l="l" t="t" r="r" b="b"/>
                <a:pathLst>
                  <a:path w="8450" h="7278" extrusionOk="0">
                    <a:moveTo>
                      <a:pt x="3711" y="1"/>
                    </a:moveTo>
                    <a:cubicBezTo>
                      <a:pt x="3643" y="1"/>
                      <a:pt x="3574" y="2"/>
                      <a:pt x="3505" y="5"/>
                    </a:cubicBezTo>
                    <a:cubicBezTo>
                      <a:pt x="768" y="125"/>
                      <a:pt x="0" y="2646"/>
                      <a:pt x="0" y="2646"/>
                    </a:cubicBezTo>
                    <a:cubicBezTo>
                      <a:pt x="0" y="2646"/>
                      <a:pt x="635" y="2239"/>
                      <a:pt x="1424" y="2239"/>
                    </a:cubicBezTo>
                    <a:cubicBezTo>
                      <a:pt x="1720" y="2239"/>
                      <a:pt x="2038" y="2296"/>
                      <a:pt x="2352" y="2453"/>
                    </a:cubicBezTo>
                    <a:cubicBezTo>
                      <a:pt x="2985" y="2763"/>
                      <a:pt x="3830" y="2831"/>
                      <a:pt x="4449" y="2831"/>
                    </a:cubicBezTo>
                    <a:cubicBezTo>
                      <a:pt x="4934" y="2831"/>
                      <a:pt x="5281" y="2790"/>
                      <a:pt x="5281" y="2790"/>
                    </a:cubicBezTo>
                    <a:lnTo>
                      <a:pt x="5281" y="2790"/>
                    </a:lnTo>
                    <a:lnTo>
                      <a:pt x="4153" y="3438"/>
                    </a:lnTo>
                    <a:cubicBezTo>
                      <a:pt x="4393" y="5142"/>
                      <a:pt x="7105" y="5742"/>
                      <a:pt x="7105" y="5742"/>
                    </a:cubicBezTo>
                    <a:lnTo>
                      <a:pt x="6697" y="7182"/>
                    </a:lnTo>
                    <a:lnTo>
                      <a:pt x="7321" y="7278"/>
                    </a:lnTo>
                    <a:lnTo>
                      <a:pt x="7561" y="6294"/>
                    </a:lnTo>
                    <a:cubicBezTo>
                      <a:pt x="7561" y="6294"/>
                      <a:pt x="8449" y="5190"/>
                      <a:pt x="8161" y="3654"/>
                    </a:cubicBezTo>
                    <a:cubicBezTo>
                      <a:pt x="7857" y="2180"/>
                      <a:pt x="6300" y="1"/>
                      <a:pt x="3711" y="1"/>
                    </a:cubicBezTo>
                    <a:close/>
                  </a:path>
                </a:pathLst>
              </a:custGeom>
              <a:solidFill>
                <a:srgbClr val="5E353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29"/>
              <p:cNvSpPr/>
              <p:nvPr/>
            </p:nvSpPr>
            <p:spPr>
              <a:xfrm flipH="1">
                <a:off x="6726818" y="1036999"/>
                <a:ext cx="43506" cy="47891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1693" extrusionOk="0">
                    <a:moveTo>
                      <a:pt x="455" y="1"/>
                    </a:moveTo>
                    <a:cubicBezTo>
                      <a:pt x="122" y="1"/>
                      <a:pt x="1" y="1308"/>
                      <a:pt x="1" y="1308"/>
                    </a:cubicBezTo>
                    <a:lnTo>
                      <a:pt x="193" y="1693"/>
                    </a:lnTo>
                    <a:cubicBezTo>
                      <a:pt x="193" y="1693"/>
                      <a:pt x="1537" y="1332"/>
                      <a:pt x="1393" y="1020"/>
                    </a:cubicBezTo>
                    <a:cubicBezTo>
                      <a:pt x="1350" y="926"/>
                      <a:pt x="1253" y="893"/>
                      <a:pt x="1140" y="893"/>
                    </a:cubicBezTo>
                    <a:cubicBezTo>
                      <a:pt x="879" y="893"/>
                      <a:pt x="529" y="1068"/>
                      <a:pt x="529" y="1068"/>
                    </a:cubicBezTo>
                    <a:cubicBezTo>
                      <a:pt x="529" y="1068"/>
                      <a:pt x="961" y="324"/>
                      <a:pt x="553" y="36"/>
                    </a:cubicBezTo>
                    <a:cubicBezTo>
                      <a:pt x="518" y="12"/>
                      <a:pt x="486" y="1"/>
                      <a:pt x="455" y="1"/>
                    </a:cubicBezTo>
                    <a:close/>
                  </a:path>
                </a:pathLst>
              </a:custGeom>
              <a:solidFill>
                <a:srgbClr val="5E353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29"/>
              <p:cNvSpPr/>
              <p:nvPr/>
            </p:nvSpPr>
            <p:spPr>
              <a:xfrm>
                <a:off x="7094249" y="1336488"/>
                <a:ext cx="431865" cy="390028"/>
              </a:xfrm>
              <a:custGeom>
                <a:avLst/>
                <a:gdLst/>
                <a:ahLst/>
                <a:cxnLst/>
                <a:rect l="l" t="t" r="r" b="b"/>
                <a:pathLst>
                  <a:path w="15267" h="13788" extrusionOk="0">
                    <a:moveTo>
                      <a:pt x="7640" y="1"/>
                    </a:moveTo>
                    <a:cubicBezTo>
                      <a:pt x="5795" y="1"/>
                      <a:pt x="3953" y="741"/>
                      <a:pt x="2593" y="2202"/>
                    </a:cubicBezTo>
                    <a:cubicBezTo>
                      <a:pt x="1" y="5010"/>
                      <a:pt x="169" y="9355"/>
                      <a:pt x="2953" y="11947"/>
                    </a:cubicBezTo>
                    <a:cubicBezTo>
                      <a:pt x="4277" y="13179"/>
                      <a:pt x="5959" y="13788"/>
                      <a:pt x="7638" y="13788"/>
                    </a:cubicBezTo>
                    <a:cubicBezTo>
                      <a:pt x="9490" y="13788"/>
                      <a:pt x="11338" y="13047"/>
                      <a:pt x="12698" y="11587"/>
                    </a:cubicBezTo>
                    <a:cubicBezTo>
                      <a:pt x="15266" y="8779"/>
                      <a:pt x="15122" y="4434"/>
                      <a:pt x="12314" y="1842"/>
                    </a:cubicBezTo>
                    <a:cubicBezTo>
                      <a:pt x="10990" y="609"/>
                      <a:pt x="9314" y="1"/>
                      <a:pt x="76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29"/>
              <p:cNvSpPr/>
              <p:nvPr/>
            </p:nvSpPr>
            <p:spPr>
              <a:xfrm>
                <a:off x="7216481" y="1463953"/>
                <a:ext cx="198946" cy="132414"/>
              </a:xfrm>
              <a:custGeom>
                <a:avLst/>
                <a:gdLst/>
                <a:ahLst/>
                <a:cxnLst/>
                <a:rect l="l" t="t" r="r" b="b"/>
                <a:pathLst>
                  <a:path w="7033" h="4681" extrusionOk="0">
                    <a:moveTo>
                      <a:pt x="6433" y="0"/>
                    </a:moveTo>
                    <a:lnTo>
                      <a:pt x="2616" y="3120"/>
                    </a:lnTo>
                    <a:lnTo>
                      <a:pt x="792" y="984"/>
                    </a:lnTo>
                    <a:lnTo>
                      <a:pt x="0" y="1464"/>
                    </a:lnTo>
                    <a:lnTo>
                      <a:pt x="2616" y="4681"/>
                    </a:lnTo>
                    <a:lnTo>
                      <a:pt x="7033" y="792"/>
                    </a:lnTo>
                    <a:lnTo>
                      <a:pt x="64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29"/>
              <p:cNvSpPr/>
              <p:nvPr/>
            </p:nvSpPr>
            <p:spPr>
              <a:xfrm flipH="1">
                <a:off x="5671039" y="1086899"/>
                <a:ext cx="825656" cy="353763"/>
              </a:xfrm>
              <a:custGeom>
                <a:avLst/>
                <a:gdLst/>
                <a:ahLst/>
                <a:cxnLst/>
                <a:rect l="l" t="t" r="r" b="b"/>
                <a:pathLst>
                  <a:path w="29188" h="12506" extrusionOk="0">
                    <a:moveTo>
                      <a:pt x="1465" y="1"/>
                    </a:moveTo>
                    <a:cubicBezTo>
                      <a:pt x="649" y="1"/>
                      <a:pt x="1" y="673"/>
                      <a:pt x="1" y="1465"/>
                    </a:cubicBezTo>
                    <a:lnTo>
                      <a:pt x="1" y="11042"/>
                    </a:lnTo>
                    <a:cubicBezTo>
                      <a:pt x="1" y="11858"/>
                      <a:pt x="649" y="12506"/>
                      <a:pt x="1465" y="12506"/>
                    </a:cubicBezTo>
                    <a:lnTo>
                      <a:pt x="27724" y="12506"/>
                    </a:lnTo>
                    <a:cubicBezTo>
                      <a:pt x="28540" y="12506"/>
                      <a:pt x="29188" y="11858"/>
                      <a:pt x="29188" y="11042"/>
                    </a:cubicBezTo>
                    <a:lnTo>
                      <a:pt x="29188" y="1465"/>
                    </a:lnTo>
                    <a:cubicBezTo>
                      <a:pt x="29188" y="673"/>
                      <a:pt x="28540" y="1"/>
                      <a:pt x="277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29"/>
              <p:cNvSpPr/>
              <p:nvPr/>
            </p:nvSpPr>
            <p:spPr>
              <a:xfrm flipH="1">
                <a:off x="6170737" y="1127634"/>
                <a:ext cx="270938" cy="272295"/>
              </a:xfrm>
              <a:custGeom>
                <a:avLst/>
                <a:gdLst/>
                <a:ahLst/>
                <a:cxnLst/>
                <a:rect l="l" t="t" r="r" b="b"/>
                <a:pathLst>
                  <a:path w="9578" h="9626" extrusionOk="0">
                    <a:moveTo>
                      <a:pt x="4801" y="1"/>
                    </a:moveTo>
                    <a:cubicBezTo>
                      <a:pt x="2136" y="1"/>
                      <a:pt x="0" y="2161"/>
                      <a:pt x="0" y="4801"/>
                    </a:cubicBezTo>
                    <a:cubicBezTo>
                      <a:pt x="0" y="7465"/>
                      <a:pt x="2136" y="9626"/>
                      <a:pt x="4801" y="9626"/>
                    </a:cubicBezTo>
                    <a:cubicBezTo>
                      <a:pt x="7297" y="9626"/>
                      <a:pt x="9337" y="7729"/>
                      <a:pt x="9577" y="5305"/>
                    </a:cubicBezTo>
                    <a:lnTo>
                      <a:pt x="7441" y="5305"/>
                    </a:lnTo>
                    <a:cubicBezTo>
                      <a:pt x="7225" y="6553"/>
                      <a:pt x="6121" y="7513"/>
                      <a:pt x="4801" y="7513"/>
                    </a:cubicBezTo>
                    <a:cubicBezTo>
                      <a:pt x="3312" y="7513"/>
                      <a:pt x="2112" y="6313"/>
                      <a:pt x="2112" y="4825"/>
                    </a:cubicBezTo>
                    <a:cubicBezTo>
                      <a:pt x="2112" y="3337"/>
                      <a:pt x="3312" y="2137"/>
                      <a:pt x="4801" y="2137"/>
                    </a:cubicBezTo>
                    <a:cubicBezTo>
                      <a:pt x="4945" y="2137"/>
                      <a:pt x="5113" y="2161"/>
                      <a:pt x="5257" y="2185"/>
                    </a:cubicBezTo>
                    <a:lnTo>
                      <a:pt x="6121" y="169"/>
                    </a:lnTo>
                    <a:cubicBezTo>
                      <a:pt x="5689" y="49"/>
                      <a:pt x="5257" y="1"/>
                      <a:pt x="48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29"/>
              <p:cNvSpPr/>
              <p:nvPr/>
            </p:nvSpPr>
            <p:spPr>
              <a:xfrm flipH="1">
                <a:off x="6170055" y="1132386"/>
                <a:ext cx="122937" cy="145341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5138" extrusionOk="0">
                    <a:moveTo>
                      <a:pt x="865" y="1"/>
                    </a:moveTo>
                    <a:lnTo>
                      <a:pt x="1" y="2017"/>
                    </a:lnTo>
                    <a:cubicBezTo>
                      <a:pt x="1273" y="2233"/>
                      <a:pt x="2233" y="3337"/>
                      <a:pt x="2233" y="4657"/>
                    </a:cubicBezTo>
                    <a:cubicBezTo>
                      <a:pt x="2233" y="4825"/>
                      <a:pt x="2209" y="4969"/>
                      <a:pt x="2185" y="5137"/>
                    </a:cubicBezTo>
                    <a:lnTo>
                      <a:pt x="4321" y="5137"/>
                    </a:lnTo>
                    <a:cubicBezTo>
                      <a:pt x="4345" y="4969"/>
                      <a:pt x="4345" y="4801"/>
                      <a:pt x="4345" y="4633"/>
                    </a:cubicBezTo>
                    <a:cubicBezTo>
                      <a:pt x="4345" y="2425"/>
                      <a:pt x="2881" y="577"/>
                      <a:pt x="8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29"/>
              <p:cNvSpPr/>
              <p:nvPr/>
            </p:nvSpPr>
            <p:spPr>
              <a:xfrm flipH="1">
                <a:off x="5785088" y="1188057"/>
                <a:ext cx="333396" cy="17001"/>
              </a:xfrm>
              <a:custGeom>
                <a:avLst/>
                <a:gdLst/>
                <a:ahLst/>
                <a:cxnLst/>
                <a:rect l="l" t="t" r="r" b="b"/>
                <a:pathLst>
                  <a:path w="11786" h="601" extrusionOk="0">
                    <a:moveTo>
                      <a:pt x="0" y="1"/>
                    </a:moveTo>
                    <a:lnTo>
                      <a:pt x="0" y="601"/>
                    </a:lnTo>
                    <a:lnTo>
                      <a:pt x="11786" y="601"/>
                    </a:lnTo>
                    <a:lnTo>
                      <a:pt x="117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29"/>
              <p:cNvSpPr/>
              <p:nvPr/>
            </p:nvSpPr>
            <p:spPr>
              <a:xfrm flipH="1">
                <a:off x="5876060" y="1243077"/>
                <a:ext cx="242424" cy="17001"/>
              </a:xfrm>
              <a:custGeom>
                <a:avLst/>
                <a:gdLst/>
                <a:ahLst/>
                <a:cxnLst/>
                <a:rect l="l" t="t" r="r" b="b"/>
                <a:pathLst>
                  <a:path w="8570" h="601" extrusionOk="0">
                    <a:moveTo>
                      <a:pt x="0" y="0"/>
                    </a:moveTo>
                    <a:lnTo>
                      <a:pt x="0" y="600"/>
                    </a:lnTo>
                    <a:lnTo>
                      <a:pt x="8569" y="600"/>
                    </a:lnTo>
                    <a:lnTo>
                      <a:pt x="8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29"/>
              <p:cNvSpPr/>
              <p:nvPr/>
            </p:nvSpPr>
            <p:spPr>
              <a:xfrm flipH="1">
                <a:off x="5827858" y="1293316"/>
                <a:ext cx="290626" cy="17001"/>
              </a:xfrm>
              <a:custGeom>
                <a:avLst/>
                <a:gdLst/>
                <a:ahLst/>
                <a:cxnLst/>
                <a:rect l="l" t="t" r="r" b="b"/>
                <a:pathLst>
                  <a:path w="10274" h="601" extrusionOk="0">
                    <a:moveTo>
                      <a:pt x="0" y="0"/>
                    </a:moveTo>
                    <a:lnTo>
                      <a:pt x="0" y="600"/>
                    </a:lnTo>
                    <a:lnTo>
                      <a:pt x="10273" y="600"/>
                    </a:lnTo>
                    <a:lnTo>
                      <a:pt x="10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 283">
            <a:extLst>
              <a:ext uri="{FF2B5EF4-FFF2-40B4-BE49-F238E27FC236}">
                <a16:creationId xmlns:a16="http://schemas.microsoft.com/office/drawing/2014/main" id="{21A9D045-5588-4A73-846D-1636BE601FB7}"/>
              </a:ext>
            </a:extLst>
          </p:cNvPr>
          <p:cNvSpPr/>
          <p:nvPr/>
        </p:nvSpPr>
        <p:spPr>
          <a:xfrm>
            <a:off x="9850763" y="1983127"/>
            <a:ext cx="2245861" cy="942177"/>
          </a:xfrm>
          <a:prstGeom prst="rect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42E9D5-C677-475E-8E98-ACBF3854A017}"/>
              </a:ext>
            </a:extLst>
          </p:cNvPr>
          <p:cNvSpPr/>
          <p:nvPr/>
        </p:nvSpPr>
        <p:spPr>
          <a:xfrm>
            <a:off x="9850763" y="984770"/>
            <a:ext cx="2245861" cy="942177"/>
          </a:xfrm>
          <a:prstGeom prst="rect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DEB006-A93B-1DC8-0B91-84595FB9C535}"/>
              </a:ext>
            </a:extLst>
          </p:cNvPr>
          <p:cNvSpPr/>
          <p:nvPr/>
        </p:nvSpPr>
        <p:spPr>
          <a:xfrm>
            <a:off x="0" y="2"/>
            <a:ext cx="12192000" cy="340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TO CONVERT STOCK TO SWMS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10CC502-E734-46E0-8680-5D6D87F64994}"/>
              </a:ext>
            </a:extLst>
          </p:cNvPr>
          <p:cNvSpPr/>
          <p:nvPr/>
        </p:nvSpPr>
        <p:spPr>
          <a:xfrm>
            <a:off x="68332" y="372508"/>
            <a:ext cx="12034768" cy="310869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50000">
                <a:srgbClr val="FFFFFF"/>
              </a:gs>
              <a:gs pos="100000">
                <a:srgbClr val="FFFF00"/>
              </a:gs>
            </a:gsLst>
            <a:lin ang="5400000" scaled="1"/>
          </a:gradFill>
          <a:ln w="63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6615" rIns="16615" anchor="ctr"/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Convert stock meaning: </a:t>
            </a:r>
            <a:r>
              <a:rPr kumimoji="1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Update new SWMS concept for current stock </a:t>
            </a:r>
            <a:r>
              <a:rPr kumimoji="1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&amp;</a:t>
            </a:r>
            <a:r>
              <a:rPr kumimoji="1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 Apply parallel 2 system for new delivery </a:t>
            </a:r>
          </a:p>
        </p:txBody>
      </p:sp>
      <p:sp>
        <p:nvSpPr>
          <p:cNvPr id="90" name="Flowchart: Process 89">
            <a:extLst>
              <a:ext uri="{FF2B5EF4-FFF2-40B4-BE49-F238E27FC236}">
                <a16:creationId xmlns:a16="http://schemas.microsoft.com/office/drawing/2014/main" id="{78E79186-8B40-4581-AFE7-E20D4A55D978}"/>
              </a:ext>
            </a:extLst>
          </p:cNvPr>
          <p:cNvSpPr/>
          <p:nvPr/>
        </p:nvSpPr>
        <p:spPr>
          <a:xfrm>
            <a:off x="396122" y="950471"/>
            <a:ext cx="11742554" cy="2084784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Flowchart: Process 90">
            <a:extLst>
              <a:ext uri="{FF2B5EF4-FFF2-40B4-BE49-F238E27FC236}">
                <a16:creationId xmlns:a16="http://schemas.microsoft.com/office/drawing/2014/main" id="{3AD1BF66-245F-4391-9380-990116D92003}"/>
              </a:ext>
            </a:extLst>
          </p:cNvPr>
          <p:cNvSpPr/>
          <p:nvPr/>
        </p:nvSpPr>
        <p:spPr>
          <a:xfrm rot="16200000">
            <a:off x="-850795" y="1839382"/>
            <a:ext cx="2084784" cy="30696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SWMS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CONCEPT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C932577-F12B-43C7-99BD-6DE8AB06A6B8}"/>
              </a:ext>
            </a:extLst>
          </p:cNvPr>
          <p:cNvGrpSpPr/>
          <p:nvPr/>
        </p:nvGrpSpPr>
        <p:grpSpPr>
          <a:xfrm>
            <a:off x="3146743" y="1742168"/>
            <a:ext cx="897939" cy="789285"/>
            <a:chOff x="637332" y="681479"/>
            <a:chExt cx="997154" cy="1283804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09EC557-1FAF-4504-B965-A0917F38C80F}"/>
                </a:ext>
              </a:extLst>
            </p:cNvPr>
            <p:cNvSpPr/>
            <p:nvPr/>
          </p:nvSpPr>
          <p:spPr>
            <a:xfrm>
              <a:off x="637332" y="1531367"/>
              <a:ext cx="997154" cy="433916"/>
            </a:xfrm>
            <a:custGeom>
              <a:avLst/>
              <a:gdLst>
                <a:gd name="connsiteX0" fmla="*/ 0 w 1778000"/>
                <a:gd name="connsiteY0" fmla="*/ 433916 h 433916"/>
                <a:gd name="connsiteX1" fmla="*/ 433916 w 1778000"/>
                <a:gd name="connsiteY1" fmla="*/ 0 h 433916"/>
                <a:gd name="connsiteX2" fmla="*/ 1778000 w 1778000"/>
                <a:gd name="connsiteY2" fmla="*/ 0 h 433916"/>
                <a:gd name="connsiteX3" fmla="*/ 1335616 w 1778000"/>
                <a:gd name="connsiteY3" fmla="*/ 433916 h 433916"/>
                <a:gd name="connsiteX4" fmla="*/ 0 w 1778000"/>
                <a:gd name="connsiteY4" fmla="*/ 433916 h 43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8000" h="433916">
                  <a:moveTo>
                    <a:pt x="0" y="433916"/>
                  </a:moveTo>
                  <a:lnTo>
                    <a:pt x="433916" y="0"/>
                  </a:lnTo>
                  <a:lnTo>
                    <a:pt x="1778000" y="0"/>
                  </a:lnTo>
                  <a:lnTo>
                    <a:pt x="1335616" y="433916"/>
                  </a:lnTo>
                  <a:lnTo>
                    <a:pt x="0" y="43391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7CDD327-7F28-415E-8E8C-6F30044F25A5}"/>
                </a:ext>
              </a:extLst>
            </p:cNvPr>
            <p:cNvGrpSpPr/>
            <p:nvPr/>
          </p:nvGrpSpPr>
          <p:grpSpPr>
            <a:xfrm>
              <a:off x="949299" y="681479"/>
              <a:ext cx="593075" cy="1201275"/>
              <a:chOff x="910006" y="423466"/>
              <a:chExt cx="1119902" cy="2268363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7C82E311-9996-4D30-ACF6-249677981C45}"/>
                  </a:ext>
                </a:extLst>
              </p:cNvPr>
              <p:cNvGrpSpPr/>
              <p:nvPr/>
            </p:nvGrpSpPr>
            <p:grpSpPr>
              <a:xfrm>
                <a:off x="910006" y="423466"/>
                <a:ext cx="1119902" cy="2268363"/>
                <a:chOff x="910006" y="423466"/>
                <a:chExt cx="1119902" cy="2268363"/>
              </a:xfrm>
            </p:grpSpPr>
            <p:sp>
              <p:nvSpPr>
                <p:cNvPr id="101" name="Cube 100">
                  <a:extLst>
                    <a:ext uri="{FF2B5EF4-FFF2-40B4-BE49-F238E27FC236}">
                      <a16:creationId xmlns:a16="http://schemas.microsoft.com/office/drawing/2014/main" id="{344F30A2-6D36-46DD-A39A-E9DC8A227273}"/>
                    </a:ext>
                  </a:extLst>
                </p:cNvPr>
                <p:cNvSpPr/>
                <p:nvPr/>
              </p:nvSpPr>
              <p:spPr>
                <a:xfrm>
                  <a:off x="1320993" y="1602769"/>
                  <a:ext cx="708913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Cube 101">
                  <a:extLst>
                    <a:ext uri="{FF2B5EF4-FFF2-40B4-BE49-F238E27FC236}">
                      <a16:creationId xmlns:a16="http://schemas.microsoft.com/office/drawing/2014/main" id="{0A6A9D82-8D27-4451-9831-3BEB1C1C1965}"/>
                    </a:ext>
                  </a:extLst>
                </p:cNvPr>
                <p:cNvSpPr/>
                <p:nvPr/>
              </p:nvSpPr>
              <p:spPr>
                <a:xfrm>
                  <a:off x="1115508" y="1787704"/>
                  <a:ext cx="708913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Cube 102">
                  <a:extLst>
                    <a:ext uri="{FF2B5EF4-FFF2-40B4-BE49-F238E27FC236}">
                      <a16:creationId xmlns:a16="http://schemas.microsoft.com/office/drawing/2014/main" id="{6D4AFB20-F166-4A45-97E3-3CAD7C468332}"/>
                    </a:ext>
                  </a:extLst>
                </p:cNvPr>
                <p:cNvSpPr/>
                <p:nvPr/>
              </p:nvSpPr>
              <p:spPr>
                <a:xfrm>
                  <a:off x="910006" y="1982914"/>
                  <a:ext cx="708915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Cube 103">
                  <a:extLst>
                    <a:ext uri="{FF2B5EF4-FFF2-40B4-BE49-F238E27FC236}">
                      <a16:creationId xmlns:a16="http://schemas.microsoft.com/office/drawing/2014/main" id="{FBC5824C-A81F-4240-82EF-307F64638C28}"/>
                    </a:ext>
                  </a:extLst>
                </p:cNvPr>
                <p:cNvSpPr/>
                <p:nvPr/>
              </p:nvSpPr>
              <p:spPr>
                <a:xfrm>
                  <a:off x="1320992" y="990995"/>
                  <a:ext cx="708912" cy="708914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Cube 104">
                  <a:extLst>
                    <a:ext uri="{FF2B5EF4-FFF2-40B4-BE49-F238E27FC236}">
                      <a16:creationId xmlns:a16="http://schemas.microsoft.com/office/drawing/2014/main" id="{0032B5A2-20BD-43ED-973F-0E3B30A5D366}"/>
                    </a:ext>
                  </a:extLst>
                </p:cNvPr>
                <p:cNvSpPr/>
                <p:nvPr/>
              </p:nvSpPr>
              <p:spPr>
                <a:xfrm>
                  <a:off x="1125772" y="1212352"/>
                  <a:ext cx="708913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Cube 105">
                  <a:extLst>
                    <a:ext uri="{FF2B5EF4-FFF2-40B4-BE49-F238E27FC236}">
                      <a16:creationId xmlns:a16="http://schemas.microsoft.com/office/drawing/2014/main" id="{567729B2-651E-4BB5-922B-4A562C21CCFB}"/>
                    </a:ext>
                  </a:extLst>
                </p:cNvPr>
                <p:cNvSpPr/>
                <p:nvPr/>
              </p:nvSpPr>
              <p:spPr>
                <a:xfrm>
                  <a:off x="920284" y="1407559"/>
                  <a:ext cx="708915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Cube 106">
                  <a:extLst>
                    <a:ext uri="{FF2B5EF4-FFF2-40B4-BE49-F238E27FC236}">
                      <a16:creationId xmlns:a16="http://schemas.microsoft.com/office/drawing/2014/main" id="{74C393DF-5090-4DAA-82FB-A37B80258462}"/>
                    </a:ext>
                  </a:extLst>
                </p:cNvPr>
                <p:cNvSpPr/>
                <p:nvPr/>
              </p:nvSpPr>
              <p:spPr>
                <a:xfrm>
                  <a:off x="1320992" y="423466"/>
                  <a:ext cx="708916" cy="708914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Cube 107">
                  <a:extLst>
                    <a:ext uri="{FF2B5EF4-FFF2-40B4-BE49-F238E27FC236}">
                      <a16:creationId xmlns:a16="http://schemas.microsoft.com/office/drawing/2014/main" id="{25942B4F-2C27-49D0-ACF7-BB98B0EBA147}"/>
                    </a:ext>
                  </a:extLst>
                </p:cNvPr>
                <p:cNvSpPr/>
                <p:nvPr/>
              </p:nvSpPr>
              <p:spPr>
                <a:xfrm>
                  <a:off x="1133443" y="631862"/>
                  <a:ext cx="708916" cy="708914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0" name="Cube 99">
                <a:extLst>
                  <a:ext uri="{FF2B5EF4-FFF2-40B4-BE49-F238E27FC236}">
                    <a16:creationId xmlns:a16="http://schemas.microsoft.com/office/drawing/2014/main" id="{32FFA1CC-401B-4FA6-AD01-32498011D90D}"/>
                  </a:ext>
                </a:extLst>
              </p:cNvPr>
              <p:cNvSpPr/>
              <p:nvPr/>
            </p:nvSpPr>
            <p:spPr>
              <a:xfrm>
                <a:off x="920911" y="831944"/>
                <a:ext cx="708918" cy="708916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6" name="二等辺三角形 7172">
            <a:extLst>
              <a:ext uri="{FF2B5EF4-FFF2-40B4-BE49-F238E27FC236}">
                <a16:creationId xmlns:a16="http://schemas.microsoft.com/office/drawing/2014/main" id="{29C25568-AA49-4D5A-A6CA-2C43A19B311A}"/>
              </a:ext>
            </a:extLst>
          </p:cNvPr>
          <p:cNvSpPr>
            <a:spLocks noChangeArrowheads="1"/>
          </p:cNvSpPr>
          <p:nvPr/>
        </p:nvSpPr>
        <p:spPr bwMode="auto">
          <a:xfrm rot="17236270" flipH="1">
            <a:off x="3198632" y="1703069"/>
            <a:ext cx="110633" cy="364783"/>
          </a:xfrm>
          <a:prstGeom prst="triangle">
            <a:avLst>
              <a:gd name="adj" fmla="val 92281"/>
            </a:avLst>
          </a:prstGeom>
          <a:solidFill>
            <a:srgbClr val="00B0F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E10A07C4-D0FC-48D5-893D-6D353683D1B7}"/>
              </a:ext>
            </a:extLst>
          </p:cNvPr>
          <p:cNvSpPr/>
          <p:nvPr/>
        </p:nvSpPr>
        <p:spPr>
          <a:xfrm>
            <a:off x="471794" y="1203556"/>
            <a:ext cx="404802" cy="290366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62B4DEB-2816-42C1-AE7F-30880B70B67B}"/>
              </a:ext>
            </a:extLst>
          </p:cNvPr>
          <p:cNvGrpSpPr/>
          <p:nvPr/>
        </p:nvGrpSpPr>
        <p:grpSpPr>
          <a:xfrm>
            <a:off x="470856" y="1772957"/>
            <a:ext cx="404802" cy="290365"/>
            <a:chOff x="705199" y="1939888"/>
            <a:chExt cx="298954" cy="214440"/>
          </a:xfrm>
          <a:solidFill>
            <a:srgbClr val="66FF33"/>
          </a:solidFill>
        </p:grpSpPr>
        <p:sp>
          <p:nvSpPr>
            <p:cNvPr id="146" name="Cube 145">
              <a:extLst>
                <a:ext uri="{FF2B5EF4-FFF2-40B4-BE49-F238E27FC236}">
                  <a16:creationId xmlns:a16="http://schemas.microsoft.com/office/drawing/2014/main" id="{C09F338E-0745-4C2D-AA20-7FE039A7B422}"/>
                </a:ext>
              </a:extLst>
            </p:cNvPr>
            <p:cNvSpPr/>
            <p:nvPr/>
          </p:nvSpPr>
          <p:spPr>
            <a:xfrm>
              <a:off x="705199" y="1939888"/>
              <a:ext cx="298954" cy="214440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A127B183-D1CD-45A0-87F4-B2B3FE5EA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965" y="2030355"/>
              <a:ext cx="118382" cy="115242"/>
            </a:xfrm>
            <a:prstGeom prst="rect">
              <a:avLst/>
            </a:prstGeom>
            <a:grpFill/>
            <a:ln w="28575">
              <a:noFill/>
            </a:ln>
          </p:spPr>
        </p:pic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8E40293-5F1A-45F6-B507-DB7174BB161B}"/>
              </a:ext>
            </a:extLst>
          </p:cNvPr>
          <p:cNvGrpSpPr/>
          <p:nvPr/>
        </p:nvGrpSpPr>
        <p:grpSpPr>
          <a:xfrm>
            <a:off x="469477" y="2399465"/>
            <a:ext cx="404802" cy="290365"/>
            <a:chOff x="705199" y="1939888"/>
            <a:chExt cx="298954" cy="214440"/>
          </a:xfrm>
          <a:solidFill>
            <a:srgbClr val="66FF33"/>
          </a:solidFill>
        </p:grpSpPr>
        <p:sp>
          <p:nvSpPr>
            <p:cNvPr id="149" name="Cube 148">
              <a:extLst>
                <a:ext uri="{FF2B5EF4-FFF2-40B4-BE49-F238E27FC236}">
                  <a16:creationId xmlns:a16="http://schemas.microsoft.com/office/drawing/2014/main" id="{3249D74C-8CE8-4812-8206-4B73085C1075}"/>
                </a:ext>
              </a:extLst>
            </p:cNvPr>
            <p:cNvSpPr/>
            <p:nvPr/>
          </p:nvSpPr>
          <p:spPr>
            <a:xfrm>
              <a:off x="705199" y="1939888"/>
              <a:ext cx="298954" cy="214440"/>
            </a:xfrm>
            <a:prstGeom prst="cub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6F722084-CC5D-4955-AAB7-2889D9E17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965" y="2030355"/>
              <a:ext cx="118382" cy="115242"/>
            </a:xfrm>
            <a:prstGeom prst="rect">
              <a:avLst/>
            </a:prstGeom>
            <a:grpFill/>
            <a:ln w="28575">
              <a:noFill/>
            </a:ln>
          </p:spPr>
        </p:pic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09458F5F-B1E0-4824-AE99-702382CFA123}"/>
              </a:ext>
            </a:extLst>
          </p:cNvPr>
          <p:cNvSpPr txBox="1"/>
          <p:nvPr/>
        </p:nvSpPr>
        <p:spPr>
          <a:xfrm>
            <a:off x="871881" y="1116139"/>
            <a:ext cx="1938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33C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QR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5% ~ 500 items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CB0F635-DDE1-4491-B91D-E06B5F32DF86}"/>
              </a:ext>
            </a:extLst>
          </p:cNvPr>
          <p:cNvSpPr txBox="1"/>
          <p:nvPr/>
        </p:nvSpPr>
        <p:spPr>
          <a:xfrm>
            <a:off x="844544" y="2252000"/>
            <a:ext cx="193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33C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Have QR code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 unique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11% ~ 1100 items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3DE0832-80F0-4BB1-ADA9-19BDEF22C692}"/>
              </a:ext>
            </a:extLst>
          </p:cNvPr>
          <p:cNvSpPr txBox="1"/>
          <p:nvPr/>
        </p:nvSpPr>
        <p:spPr>
          <a:xfrm>
            <a:off x="846861" y="1633795"/>
            <a:ext cx="193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33C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Have QR code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unique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84% ~ 7,860 items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F177951-C0DC-46A2-82EC-3927F29976E0}"/>
              </a:ext>
            </a:extLst>
          </p:cNvPr>
          <p:cNvSpPr txBox="1"/>
          <p:nvPr/>
        </p:nvSpPr>
        <p:spPr>
          <a:xfrm>
            <a:off x="2445700" y="1502699"/>
            <a:ext cx="2015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33CC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Scan 100% box</a:t>
            </a:r>
          </a:p>
        </p:txBody>
      </p:sp>
      <p:sp>
        <p:nvSpPr>
          <p:cNvPr id="156" name="Arrow: Right 155">
            <a:extLst>
              <a:ext uri="{FF2B5EF4-FFF2-40B4-BE49-F238E27FC236}">
                <a16:creationId xmlns:a16="http://schemas.microsoft.com/office/drawing/2014/main" id="{0531420A-1FF2-4B18-BF7B-7532B98C8D6E}"/>
              </a:ext>
            </a:extLst>
          </p:cNvPr>
          <p:cNvSpPr/>
          <p:nvPr/>
        </p:nvSpPr>
        <p:spPr>
          <a:xfrm>
            <a:off x="1916919" y="1305391"/>
            <a:ext cx="206481" cy="8835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7" name="Arrow: Right 156">
            <a:extLst>
              <a:ext uri="{FF2B5EF4-FFF2-40B4-BE49-F238E27FC236}">
                <a16:creationId xmlns:a16="http://schemas.microsoft.com/office/drawing/2014/main" id="{97C8F8C2-218B-4385-9DA7-D513262DDFE4}"/>
              </a:ext>
            </a:extLst>
          </p:cNvPr>
          <p:cNvSpPr/>
          <p:nvPr/>
        </p:nvSpPr>
        <p:spPr>
          <a:xfrm>
            <a:off x="1902901" y="2599985"/>
            <a:ext cx="206481" cy="8835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8" name="Arrow: Right 157">
            <a:extLst>
              <a:ext uri="{FF2B5EF4-FFF2-40B4-BE49-F238E27FC236}">
                <a16:creationId xmlns:a16="http://schemas.microsoft.com/office/drawing/2014/main" id="{D95BD700-8DD8-4733-BE51-802C1BB539EA}"/>
              </a:ext>
            </a:extLst>
          </p:cNvPr>
          <p:cNvSpPr/>
          <p:nvPr/>
        </p:nvSpPr>
        <p:spPr>
          <a:xfrm>
            <a:off x="1905218" y="1944428"/>
            <a:ext cx="208986" cy="7001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3E7C56D-4E2B-48CA-B4FD-90DDF0046A71}"/>
              </a:ext>
            </a:extLst>
          </p:cNvPr>
          <p:cNvSpPr/>
          <p:nvPr/>
        </p:nvSpPr>
        <p:spPr>
          <a:xfrm>
            <a:off x="1530359" y="1084128"/>
            <a:ext cx="1627607" cy="504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OCR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6B4611E-EB43-4F18-B728-2269AE809AAE}"/>
              </a:ext>
            </a:extLst>
          </p:cNvPr>
          <p:cNvSpPr/>
          <p:nvPr/>
        </p:nvSpPr>
        <p:spPr>
          <a:xfrm>
            <a:off x="2081216" y="2409719"/>
            <a:ext cx="1366366" cy="504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Scan QR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 unique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E8ED942-9A3B-4D24-AF25-581E1FA2C23C}"/>
              </a:ext>
            </a:extLst>
          </p:cNvPr>
          <p:cNvSpPr/>
          <p:nvPr/>
        </p:nvSpPr>
        <p:spPr>
          <a:xfrm>
            <a:off x="2071698" y="1757115"/>
            <a:ext cx="1038996" cy="504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Scan QR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Unique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9D6235A2-E47F-4486-B13E-3D73192C50AC}"/>
              </a:ext>
            </a:extLst>
          </p:cNvPr>
          <p:cNvGrpSpPr/>
          <p:nvPr/>
        </p:nvGrpSpPr>
        <p:grpSpPr>
          <a:xfrm>
            <a:off x="8336610" y="1600917"/>
            <a:ext cx="1409500" cy="681124"/>
            <a:chOff x="5251760" y="4079434"/>
            <a:chExt cx="1498249" cy="605940"/>
          </a:xfrm>
        </p:grpSpPr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AE7EBC73-2EFA-4A1D-9E49-0DAA3FA23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4308" y="4079434"/>
              <a:ext cx="860928" cy="605940"/>
            </a:xfrm>
            <a:prstGeom prst="rect">
              <a:avLst/>
            </a:prstGeom>
          </p:spPr>
        </p:pic>
        <p:sp>
          <p:nvSpPr>
            <p:cNvPr id="214" name="Rectangle 1">
              <a:extLst>
                <a:ext uri="{FF2B5EF4-FFF2-40B4-BE49-F238E27FC236}">
                  <a16:creationId xmlns:a16="http://schemas.microsoft.com/office/drawing/2014/main" id="{D978BC15-35E4-46B4-B67A-56E3CD882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760" y="4166615"/>
              <a:ext cx="1498249" cy="440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Smart WH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system</a:t>
              </a:r>
            </a:p>
          </p:txBody>
        </p:sp>
      </p:grpSp>
      <p:sp>
        <p:nvSpPr>
          <p:cNvPr id="215" name="Flowchart: Process 214">
            <a:extLst>
              <a:ext uri="{FF2B5EF4-FFF2-40B4-BE49-F238E27FC236}">
                <a16:creationId xmlns:a16="http://schemas.microsoft.com/office/drawing/2014/main" id="{32710D65-CFF0-42CA-BB51-D8AFBCCD5F34}"/>
              </a:ext>
            </a:extLst>
          </p:cNvPr>
          <p:cNvSpPr/>
          <p:nvPr/>
        </p:nvSpPr>
        <p:spPr>
          <a:xfrm>
            <a:off x="8550136" y="2224198"/>
            <a:ext cx="1088671" cy="675206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Kitting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</a:t>
            </a:r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7569987D-946B-49D1-B259-89659D572BB6}"/>
              </a:ext>
            </a:extLst>
          </p:cNvPr>
          <p:cNvCxnSpPr>
            <a:cxnSpLocks/>
          </p:cNvCxnSpPr>
          <p:nvPr/>
        </p:nvCxnSpPr>
        <p:spPr>
          <a:xfrm>
            <a:off x="8565420" y="1303670"/>
            <a:ext cx="1" cy="297247"/>
          </a:xfrm>
          <a:prstGeom prst="straightConnector1">
            <a:avLst/>
          </a:prstGeom>
          <a:ln>
            <a:solidFill>
              <a:srgbClr val="0033CC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Flowchart: Process 216">
            <a:extLst>
              <a:ext uri="{FF2B5EF4-FFF2-40B4-BE49-F238E27FC236}">
                <a16:creationId xmlns:a16="http://schemas.microsoft.com/office/drawing/2014/main" id="{C6149A09-C1CB-4997-BE7D-D2FBDDD8DE43}"/>
              </a:ext>
            </a:extLst>
          </p:cNvPr>
          <p:cNvSpPr/>
          <p:nvPr/>
        </p:nvSpPr>
        <p:spPr>
          <a:xfrm>
            <a:off x="8276225" y="879427"/>
            <a:ext cx="1457153" cy="58722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Just transfer</a:t>
            </a:r>
          </a:p>
        </p:txBody>
      </p:sp>
      <p:cxnSp>
        <p:nvCxnSpPr>
          <p:cNvPr id="218" name="Connector: Elbow 217">
            <a:extLst>
              <a:ext uri="{FF2B5EF4-FFF2-40B4-BE49-F238E27FC236}">
                <a16:creationId xmlns:a16="http://schemas.microsoft.com/office/drawing/2014/main" id="{BB7BC3BA-2670-4F3A-A7DE-03939C6732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04228" y="2044927"/>
            <a:ext cx="300248" cy="774475"/>
          </a:xfrm>
          <a:prstGeom prst="bentConnector2">
            <a:avLst/>
          </a:prstGeom>
          <a:ln>
            <a:solidFill>
              <a:srgbClr val="0033CC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9" name="Picture 218">
            <a:extLst>
              <a:ext uri="{FF2B5EF4-FFF2-40B4-BE49-F238E27FC236}">
                <a16:creationId xmlns:a16="http://schemas.microsoft.com/office/drawing/2014/main" id="{E7B036E3-36F9-48DE-90E8-ACAB5D8C1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1316" y="2106686"/>
            <a:ext cx="842452" cy="6787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7E1D9DA0-C83C-4AFA-A2FC-6BA865279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722" y="1672867"/>
            <a:ext cx="886599" cy="6002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ECD93532-F7DA-45D8-A965-D23D089A2F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019" b="88704" l="28958" r="71823"/>
                    </a14:imgEffect>
                  </a14:imgLayer>
                </a14:imgProps>
              </a:ext>
            </a:extLst>
          </a:blip>
          <a:srcRect l="27856" t="8121" r="27299" b="12294"/>
          <a:stretch/>
        </p:blipFill>
        <p:spPr>
          <a:xfrm>
            <a:off x="3989203" y="2248180"/>
            <a:ext cx="582763" cy="512383"/>
          </a:xfrm>
          <a:prstGeom prst="rect">
            <a:avLst/>
          </a:prstGeom>
        </p:spPr>
      </p:pic>
      <p:cxnSp>
        <p:nvCxnSpPr>
          <p:cNvPr id="224" name="Connector: Elbow 223">
            <a:extLst>
              <a:ext uri="{FF2B5EF4-FFF2-40B4-BE49-F238E27FC236}">
                <a16:creationId xmlns:a16="http://schemas.microsoft.com/office/drawing/2014/main" id="{8EE191A8-A2C2-4C18-B620-447CAB542A9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71285" y="2037039"/>
            <a:ext cx="197740" cy="971434"/>
          </a:xfrm>
          <a:prstGeom prst="bentConnector2">
            <a:avLst/>
          </a:prstGeom>
          <a:ln>
            <a:solidFill>
              <a:srgbClr val="0033CC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285BBB6-532C-4BB4-A670-DB2961D0EB78}"/>
              </a:ext>
            </a:extLst>
          </p:cNvPr>
          <p:cNvCxnSpPr>
            <a:cxnSpLocks/>
            <a:endCxn id="222" idx="2"/>
          </p:cNvCxnSpPr>
          <p:nvPr/>
        </p:nvCxnSpPr>
        <p:spPr>
          <a:xfrm flipV="1">
            <a:off x="4460490" y="2273093"/>
            <a:ext cx="325532" cy="165088"/>
          </a:xfrm>
          <a:prstGeom prst="straightConnector1">
            <a:avLst/>
          </a:prstGeom>
          <a:ln>
            <a:solidFill>
              <a:srgbClr val="0033CC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Rectangle 225">
            <a:extLst>
              <a:ext uri="{FF2B5EF4-FFF2-40B4-BE49-F238E27FC236}">
                <a16:creationId xmlns:a16="http://schemas.microsoft.com/office/drawing/2014/main" id="{D4ACBBC1-AF96-4138-B3AD-7FF51CEC9FAD}"/>
              </a:ext>
            </a:extLst>
          </p:cNvPr>
          <p:cNvSpPr/>
          <p:nvPr/>
        </p:nvSpPr>
        <p:spPr>
          <a:xfrm>
            <a:off x="4554546" y="2303432"/>
            <a:ext cx="8760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print</a:t>
            </a: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D5B376C2-3142-4140-A6EA-F420D21C5246}"/>
              </a:ext>
            </a:extLst>
          </p:cNvPr>
          <p:cNvGrpSpPr/>
          <p:nvPr/>
        </p:nvGrpSpPr>
        <p:grpSpPr>
          <a:xfrm>
            <a:off x="2520565" y="943240"/>
            <a:ext cx="1748693" cy="303117"/>
            <a:chOff x="3629794" y="4832755"/>
            <a:chExt cx="1748693" cy="303117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C25F1411-8263-429B-BC9B-8DD7100E599F}"/>
                </a:ext>
              </a:extLst>
            </p:cNvPr>
            <p:cNvSpPr/>
            <p:nvPr/>
          </p:nvSpPr>
          <p:spPr>
            <a:xfrm>
              <a:off x="3698520" y="4894158"/>
              <a:ext cx="1377248" cy="1961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7A57B624-2F09-46B1-BADC-5EFB6CC87C4B}"/>
                </a:ext>
              </a:extLst>
            </p:cNvPr>
            <p:cNvSpPr/>
            <p:nvPr/>
          </p:nvSpPr>
          <p:spPr>
            <a:xfrm>
              <a:off x="3629794" y="4832755"/>
              <a:ext cx="1748693" cy="3031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Issue 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unique QR 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code</a:t>
              </a: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F58BCD04-12F1-4AFA-A05F-B60BCE308907}"/>
              </a:ext>
            </a:extLst>
          </p:cNvPr>
          <p:cNvGrpSpPr/>
          <p:nvPr/>
        </p:nvGrpSpPr>
        <p:grpSpPr>
          <a:xfrm>
            <a:off x="2520566" y="1178898"/>
            <a:ext cx="1565048" cy="303117"/>
            <a:chOff x="3629795" y="4832755"/>
            <a:chExt cx="1565048" cy="303117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A7694360-C1E8-4D39-8C5B-6A4BB2C913F0}"/>
                </a:ext>
              </a:extLst>
            </p:cNvPr>
            <p:cNvSpPr/>
            <p:nvPr/>
          </p:nvSpPr>
          <p:spPr>
            <a:xfrm>
              <a:off x="3698520" y="4894158"/>
              <a:ext cx="1377248" cy="1961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9381CE8D-EA6C-40FA-A4B5-30199EE88693}"/>
                </a:ext>
              </a:extLst>
            </p:cNvPr>
            <p:cNvSpPr/>
            <p:nvPr/>
          </p:nvSpPr>
          <p:spPr>
            <a:xfrm>
              <a:off x="3629795" y="4832755"/>
              <a:ext cx="1565048" cy="3031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Paste to 100% 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box</a:t>
              </a:r>
            </a:p>
          </p:txBody>
        </p:sp>
      </p:grpSp>
      <p:sp>
        <p:nvSpPr>
          <p:cNvPr id="233" name="Isosceles Triangle 232">
            <a:extLst>
              <a:ext uri="{FF2B5EF4-FFF2-40B4-BE49-F238E27FC236}">
                <a16:creationId xmlns:a16="http://schemas.microsoft.com/office/drawing/2014/main" id="{FE6103B7-DA2C-4F8C-A842-EE01624BAB66}"/>
              </a:ext>
            </a:extLst>
          </p:cNvPr>
          <p:cNvSpPr/>
          <p:nvPr/>
        </p:nvSpPr>
        <p:spPr>
          <a:xfrm rot="10800000">
            <a:off x="3123336" y="1186535"/>
            <a:ext cx="261993" cy="78813"/>
          </a:xfrm>
          <a:prstGeom prst="triangle">
            <a:avLst/>
          </a:prstGeom>
          <a:solidFill>
            <a:srgbClr val="66FF33"/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68DD259C-845F-4FC1-8246-AEDE8A05E7EC}"/>
              </a:ext>
            </a:extLst>
          </p:cNvPr>
          <p:cNvSpPr/>
          <p:nvPr/>
        </p:nvSpPr>
        <p:spPr>
          <a:xfrm>
            <a:off x="396122" y="727674"/>
            <a:ext cx="4859062" cy="230758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BA715072-CB2A-41D3-A6CC-76C788BBDE2D}"/>
              </a:ext>
            </a:extLst>
          </p:cNvPr>
          <p:cNvSpPr/>
          <p:nvPr/>
        </p:nvSpPr>
        <p:spPr>
          <a:xfrm>
            <a:off x="2083533" y="684627"/>
            <a:ext cx="27089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GOOD RECEIPT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36" name="Group 810">
            <a:extLst>
              <a:ext uri="{FF2B5EF4-FFF2-40B4-BE49-F238E27FC236}">
                <a16:creationId xmlns:a16="http://schemas.microsoft.com/office/drawing/2014/main" id="{C89BDA02-C545-4F74-A74F-CDA5F7AA412E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9157554" y="2110893"/>
            <a:ext cx="662308" cy="678773"/>
            <a:chOff x="2396" y="2242"/>
            <a:chExt cx="885" cy="907"/>
          </a:xfrm>
        </p:grpSpPr>
        <p:sp>
          <p:nvSpPr>
            <p:cNvPr id="237" name="AutoShape 811">
              <a:extLst>
                <a:ext uri="{FF2B5EF4-FFF2-40B4-BE49-F238E27FC236}">
                  <a16:creationId xmlns:a16="http://schemas.microsoft.com/office/drawing/2014/main" id="{5DE7CCB9-25C2-4B68-A2BE-1DEB08D4CE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8" name="AutoShape 812">
              <a:extLst>
                <a:ext uri="{FF2B5EF4-FFF2-40B4-BE49-F238E27FC236}">
                  <a16:creationId xmlns:a16="http://schemas.microsoft.com/office/drawing/2014/main" id="{00B781CE-7B21-4F3F-8A35-1E8F8B964F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39" name="Group 813">
              <a:extLst>
                <a:ext uri="{FF2B5EF4-FFF2-40B4-BE49-F238E27FC236}">
                  <a16:creationId xmlns:a16="http://schemas.microsoft.com/office/drawing/2014/main" id="{3D82D41F-922E-4E36-9EC2-F1C635ECCB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270" name="Freeform 814">
                <a:extLst>
                  <a:ext uri="{FF2B5EF4-FFF2-40B4-BE49-F238E27FC236}">
                    <a16:creationId xmlns:a16="http://schemas.microsoft.com/office/drawing/2014/main" id="{1A00EB32-7234-4348-A007-2919E6121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1" name="Freeform 815">
                <a:extLst>
                  <a:ext uri="{FF2B5EF4-FFF2-40B4-BE49-F238E27FC236}">
                    <a16:creationId xmlns:a16="http://schemas.microsoft.com/office/drawing/2014/main" id="{08E77C43-B545-4857-A7EC-4BF8309EA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40" name="AutoShape 816">
              <a:extLst>
                <a:ext uri="{FF2B5EF4-FFF2-40B4-BE49-F238E27FC236}">
                  <a16:creationId xmlns:a16="http://schemas.microsoft.com/office/drawing/2014/main" id="{BB315F4D-97F9-497D-93D8-05AA70181A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1" name="AutoShape 817">
              <a:extLst>
                <a:ext uri="{FF2B5EF4-FFF2-40B4-BE49-F238E27FC236}">
                  <a16:creationId xmlns:a16="http://schemas.microsoft.com/office/drawing/2014/main" id="{A1D7AAAE-3BC1-4950-97CD-6DD6C85ED9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2" name="AutoShape 818">
              <a:extLst>
                <a:ext uri="{FF2B5EF4-FFF2-40B4-BE49-F238E27FC236}">
                  <a16:creationId xmlns:a16="http://schemas.microsoft.com/office/drawing/2014/main" id="{90D9D63D-9660-4FC3-9C45-DCA7A592B2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3" name="Oval 819">
              <a:extLst>
                <a:ext uri="{FF2B5EF4-FFF2-40B4-BE49-F238E27FC236}">
                  <a16:creationId xmlns:a16="http://schemas.microsoft.com/office/drawing/2014/main" id="{13603A9F-472A-45A9-ACF7-B733DBD544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4" name="AutoShape 820">
              <a:extLst>
                <a:ext uri="{FF2B5EF4-FFF2-40B4-BE49-F238E27FC236}">
                  <a16:creationId xmlns:a16="http://schemas.microsoft.com/office/drawing/2014/main" id="{1702A3FB-A4D2-49F2-A4CC-86C3580BEB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5" name="AutoShape 821">
              <a:extLst>
                <a:ext uri="{FF2B5EF4-FFF2-40B4-BE49-F238E27FC236}">
                  <a16:creationId xmlns:a16="http://schemas.microsoft.com/office/drawing/2014/main" id="{750C0145-DDEC-4243-A6E7-C1D40CC672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6" name="AutoShape 822">
              <a:extLst>
                <a:ext uri="{FF2B5EF4-FFF2-40B4-BE49-F238E27FC236}">
                  <a16:creationId xmlns:a16="http://schemas.microsoft.com/office/drawing/2014/main" id="{31958289-2E99-4AC3-8BAF-58913CCF10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7" name="AutoShape 823">
              <a:extLst>
                <a:ext uri="{FF2B5EF4-FFF2-40B4-BE49-F238E27FC236}">
                  <a16:creationId xmlns:a16="http://schemas.microsoft.com/office/drawing/2014/main" id="{F404AAC1-AD51-47EF-86C9-FF0955AE4B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8" name="AutoShape 824">
              <a:extLst>
                <a:ext uri="{FF2B5EF4-FFF2-40B4-BE49-F238E27FC236}">
                  <a16:creationId xmlns:a16="http://schemas.microsoft.com/office/drawing/2014/main" id="{66C2FA10-8604-4F90-AE59-D47FC6A32B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AutoShape 825">
              <a:extLst>
                <a:ext uri="{FF2B5EF4-FFF2-40B4-BE49-F238E27FC236}">
                  <a16:creationId xmlns:a16="http://schemas.microsoft.com/office/drawing/2014/main" id="{EE6C5E3B-70AC-44B7-B395-1E8A728A1D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0" name="AutoShape 826">
              <a:extLst>
                <a:ext uri="{FF2B5EF4-FFF2-40B4-BE49-F238E27FC236}">
                  <a16:creationId xmlns:a16="http://schemas.microsoft.com/office/drawing/2014/main" id="{F1605D9F-F864-49F3-ACB0-50EA44EAE3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AutoShape 827">
              <a:extLst>
                <a:ext uri="{FF2B5EF4-FFF2-40B4-BE49-F238E27FC236}">
                  <a16:creationId xmlns:a16="http://schemas.microsoft.com/office/drawing/2014/main" id="{C6ABB621-5090-47AE-A405-68C30AFE17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2" name="AutoShape 828">
              <a:extLst>
                <a:ext uri="{FF2B5EF4-FFF2-40B4-BE49-F238E27FC236}">
                  <a16:creationId xmlns:a16="http://schemas.microsoft.com/office/drawing/2014/main" id="{3B015BEE-093A-4EE7-B906-563923FD1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AutoShape 829">
              <a:extLst>
                <a:ext uri="{FF2B5EF4-FFF2-40B4-BE49-F238E27FC236}">
                  <a16:creationId xmlns:a16="http://schemas.microsoft.com/office/drawing/2014/main" id="{C4928AE1-9B42-44E7-8FA5-77E2952F16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4" name="AutoShape 830">
              <a:extLst>
                <a:ext uri="{FF2B5EF4-FFF2-40B4-BE49-F238E27FC236}">
                  <a16:creationId xmlns:a16="http://schemas.microsoft.com/office/drawing/2014/main" id="{71E42A69-1DA4-477C-A1A8-95860A64F8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5" name="AutoShape 831">
              <a:extLst>
                <a:ext uri="{FF2B5EF4-FFF2-40B4-BE49-F238E27FC236}">
                  <a16:creationId xmlns:a16="http://schemas.microsoft.com/office/drawing/2014/main" id="{8C36B2AB-A717-4F48-9A1A-03445276C98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" name="AutoShape 832">
              <a:extLst>
                <a:ext uri="{FF2B5EF4-FFF2-40B4-BE49-F238E27FC236}">
                  <a16:creationId xmlns:a16="http://schemas.microsoft.com/office/drawing/2014/main" id="{B5EFA41B-662F-4279-AE79-36AAEBBCDF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7" name="AutoShape 833">
              <a:extLst>
                <a:ext uri="{FF2B5EF4-FFF2-40B4-BE49-F238E27FC236}">
                  <a16:creationId xmlns:a16="http://schemas.microsoft.com/office/drawing/2014/main" id="{4ECAD61D-119A-4D12-8544-7FF7472265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AutoShape 834">
              <a:extLst>
                <a:ext uri="{FF2B5EF4-FFF2-40B4-BE49-F238E27FC236}">
                  <a16:creationId xmlns:a16="http://schemas.microsoft.com/office/drawing/2014/main" id="{EE95A5D7-B05D-4043-9FD6-0BDA3107F0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9" name="AutoShape 835">
              <a:extLst>
                <a:ext uri="{FF2B5EF4-FFF2-40B4-BE49-F238E27FC236}">
                  <a16:creationId xmlns:a16="http://schemas.microsoft.com/office/drawing/2014/main" id="{E5B520C5-C87B-47F1-91CC-DC8E96E57C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0" name="AutoShape 836">
              <a:extLst>
                <a:ext uri="{FF2B5EF4-FFF2-40B4-BE49-F238E27FC236}">
                  <a16:creationId xmlns:a16="http://schemas.microsoft.com/office/drawing/2014/main" id="{228E0240-1F60-4DE5-9F79-768A0371C9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1" name="AutoShape 837">
              <a:extLst>
                <a:ext uri="{FF2B5EF4-FFF2-40B4-BE49-F238E27FC236}">
                  <a16:creationId xmlns:a16="http://schemas.microsoft.com/office/drawing/2014/main" id="{B44CA6EF-097C-460F-92A4-6F3FCFD7AA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2" name="AutoShape 838">
              <a:extLst>
                <a:ext uri="{FF2B5EF4-FFF2-40B4-BE49-F238E27FC236}">
                  <a16:creationId xmlns:a16="http://schemas.microsoft.com/office/drawing/2014/main" id="{14A715EE-69DD-4B65-A11C-5074DF1D52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3" name="AutoShape 839">
              <a:extLst>
                <a:ext uri="{FF2B5EF4-FFF2-40B4-BE49-F238E27FC236}">
                  <a16:creationId xmlns:a16="http://schemas.microsoft.com/office/drawing/2014/main" id="{C213E1B2-5ED9-44CB-8A18-A0339710E5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AutoShape 840">
              <a:extLst>
                <a:ext uri="{FF2B5EF4-FFF2-40B4-BE49-F238E27FC236}">
                  <a16:creationId xmlns:a16="http://schemas.microsoft.com/office/drawing/2014/main" id="{39926BD4-BD0E-47C2-81E6-8ECEE0B6FC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5" name="AutoShape 841">
              <a:extLst>
                <a:ext uri="{FF2B5EF4-FFF2-40B4-BE49-F238E27FC236}">
                  <a16:creationId xmlns:a16="http://schemas.microsoft.com/office/drawing/2014/main" id="{A573F46E-5A27-4EA3-9F04-C0CFF79B4E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6" name="AutoShape 842">
              <a:extLst>
                <a:ext uri="{FF2B5EF4-FFF2-40B4-BE49-F238E27FC236}">
                  <a16:creationId xmlns:a16="http://schemas.microsoft.com/office/drawing/2014/main" id="{F13D3036-9313-42AA-A504-1474997B3D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7" name="AutoShape 843">
              <a:extLst>
                <a:ext uri="{FF2B5EF4-FFF2-40B4-BE49-F238E27FC236}">
                  <a16:creationId xmlns:a16="http://schemas.microsoft.com/office/drawing/2014/main" id="{BE0E63BC-6155-4B4D-92D3-1D5F086051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8" name="AutoShape 844">
              <a:extLst>
                <a:ext uri="{FF2B5EF4-FFF2-40B4-BE49-F238E27FC236}">
                  <a16:creationId xmlns:a16="http://schemas.microsoft.com/office/drawing/2014/main" id="{305272B7-EDC3-44F9-A939-6D64EF43CD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AutoShape 845">
              <a:extLst>
                <a:ext uri="{FF2B5EF4-FFF2-40B4-BE49-F238E27FC236}">
                  <a16:creationId xmlns:a16="http://schemas.microsoft.com/office/drawing/2014/main" id="{5C95A15D-9A31-45CB-B112-1F84A13AD8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D5F6C3-9906-4FF6-A4F3-474DC904F9DE}"/>
              </a:ext>
            </a:extLst>
          </p:cNvPr>
          <p:cNvGrpSpPr/>
          <p:nvPr/>
        </p:nvGrpSpPr>
        <p:grpSpPr>
          <a:xfrm>
            <a:off x="9908024" y="1040827"/>
            <a:ext cx="458693" cy="822932"/>
            <a:chOff x="10080624" y="5584820"/>
            <a:chExt cx="458693" cy="822932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7B4975AE-12A6-4D4F-A4B3-CCDBB74D2A6A}"/>
                </a:ext>
              </a:extLst>
            </p:cNvPr>
            <p:cNvGrpSpPr/>
            <p:nvPr/>
          </p:nvGrpSpPr>
          <p:grpSpPr>
            <a:xfrm>
              <a:off x="10080624" y="5584820"/>
              <a:ext cx="458693" cy="822932"/>
              <a:chOff x="8953994" y="5218656"/>
              <a:chExt cx="458693" cy="870487"/>
            </a:xfrm>
          </p:grpSpPr>
          <p:sp>
            <p:nvSpPr>
              <p:cNvPr id="273" name="Cube 272">
                <a:extLst>
                  <a:ext uri="{FF2B5EF4-FFF2-40B4-BE49-F238E27FC236}">
                    <a16:creationId xmlns:a16="http://schemas.microsoft.com/office/drawing/2014/main" id="{B4E286C2-6C5F-48BE-8864-D7CCB9B532DE}"/>
                  </a:ext>
                </a:extLst>
              </p:cNvPr>
              <p:cNvSpPr/>
              <p:nvPr/>
            </p:nvSpPr>
            <p:spPr>
              <a:xfrm>
                <a:off x="8956105" y="5744010"/>
                <a:ext cx="454869" cy="345133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4" name="Cube 273">
                <a:extLst>
                  <a:ext uri="{FF2B5EF4-FFF2-40B4-BE49-F238E27FC236}">
                    <a16:creationId xmlns:a16="http://schemas.microsoft.com/office/drawing/2014/main" id="{916E7103-8840-4C71-8350-CAD50C7FA30A}"/>
                  </a:ext>
                </a:extLst>
              </p:cNvPr>
              <p:cNvSpPr/>
              <p:nvPr/>
            </p:nvSpPr>
            <p:spPr>
              <a:xfrm>
                <a:off x="8957819" y="5487050"/>
                <a:ext cx="454868" cy="345133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5" name="Cube 274">
                <a:extLst>
                  <a:ext uri="{FF2B5EF4-FFF2-40B4-BE49-F238E27FC236}">
                    <a16:creationId xmlns:a16="http://schemas.microsoft.com/office/drawing/2014/main" id="{010502FB-5B56-4474-AD86-6A8E9D0F96BF}"/>
                  </a:ext>
                </a:extLst>
              </p:cNvPr>
              <p:cNvSpPr/>
              <p:nvPr/>
            </p:nvSpPr>
            <p:spPr>
              <a:xfrm>
                <a:off x="8953994" y="5218656"/>
                <a:ext cx="454869" cy="345133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5B64B812-4661-4645-A90A-F2014BFBE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283" y="6201952"/>
              <a:ext cx="161909" cy="140928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4A8F824E-C6C4-4E5B-94AC-FED48323D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4270" y="5940546"/>
              <a:ext cx="161909" cy="140928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036DF3AB-4DD9-4729-B9AF-203CEE7B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4269" y="5684732"/>
              <a:ext cx="161909" cy="140928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</p:grp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9CC9EFE-71FF-4445-A354-94E1F2AEDA53}"/>
              </a:ext>
            </a:extLst>
          </p:cNvPr>
          <p:cNvSpPr/>
          <p:nvPr/>
        </p:nvSpPr>
        <p:spPr>
          <a:xfrm>
            <a:off x="8286782" y="727674"/>
            <a:ext cx="3845967" cy="230758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0" name="二等辺三角形 7172">
            <a:extLst>
              <a:ext uri="{FF2B5EF4-FFF2-40B4-BE49-F238E27FC236}">
                <a16:creationId xmlns:a16="http://schemas.microsoft.com/office/drawing/2014/main" id="{C02C06FA-19B9-473E-8FEE-03B01EE120DF}"/>
              </a:ext>
            </a:extLst>
          </p:cNvPr>
          <p:cNvSpPr>
            <a:spLocks noChangeArrowheads="1"/>
          </p:cNvSpPr>
          <p:nvPr/>
        </p:nvSpPr>
        <p:spPr bwMode="auto">
          <a:xfrm rot="13598126">
            <a:off x="9794454" y="1544335"/>
            <a:ext cx="161414" cy="784210"/>
          </a:xfrm>
          <a:prstGeom prst="triangle">
            <a:avLst>
              <a:gd name="adj" fmla="val 92281"/>
            </a:avLst>
          </a:prstGeom>
          <a:solidFill>
            <a:srgbClr val="00B0F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0" name="二等辺三角形 7172">
            <a:extLst>
              <a:ext uri="{FF2B5EF4-FFF2-40B4-BE49-F238E27FC236}">
                <a16:creationId xmlns:a16="http://schemas.microsoft.com/office/drawing/2014/main" id="{4C8785A2-9CA4-41A9-B311-70E6AA1AF2A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0066655" y="1628061"/>
            <a:ext cx="91440" cy="1077758"/>
          </a:xfrm>
          <a:prstGeom prst="triangle">
            <a:avLst>
              <a:gd name="adj" fmla="val 92281"/>
            </a:avLst>
          </a:prstGeom>
          <a:solidFill>
            <a:srgbClr val="00B0F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D2331F71-B528-4104-B1D6-544043F09C43}"/>
              </a:ext>
            </a:extLst>
          </p:cNvPr>
          <p:cNvSpPr/>
          <p:nvPr/>
        </p:nvSpPr>
        <p:spPr>
          <a:xfrm>
            <a:off x="9803306" y="684627"/>
            <a:ext cx="1284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KITTING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1EFD97BB-B492-4441-A050-5DAEA3EC444A}"/>
              </a:ext>
            </a:extLst>
          </p:cNvPr>
          <p:cNvSpPr/>
          <p:nvPr/>
        </p:nvSpPr>
        <p:spPr>
          <a:xfrm>
            <a:off x="5255184" y="727673"/>
            <a:ext cx="3035085" cy="2307581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F407B011-09DB-4851-89A1-8681A97E2317}"/>
              </a:ext>
            </a:extLst>
          </p:cNvPr>
          <p:cNvSpPr/>
          <p:nvPr/>
        </p:nvSpPr>
        <p:spPr>
          <a:xfrm>
            <a:off x="6356719" y="684627"/>
            <a:ext cx="1284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STORING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5" name="Flowchart: Process 284">
            <a:extLst>
              <a:ext uri="{FF2B5EF4-FFF2-40B4-BE49-F238E27FC236}">
                <a16:creationId xmlns:a16="http://schemas.microsoft.com/office/drawing/2014/main" id="{98074ADB-2C7A-4009-9D59-16DD4F6C75F3}"/>
              </a:ext>
            </a:extLst>
          </p:cNvPr>
          <p:cNvSpPr/>
          <p:nvPr/>
        </p:nvSpPr>
        <p:spPr>
          <a:xfrm>
            <a:off x="10418626" y="1028258"/>
            <a:ext cx="1857626" cy="86024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Type 1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(for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unique QR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 Verify by unique box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 Issue qty from each box</a:t>
            </a:r>
          </a:p>
        </p:txBody>
      </p:sp>
      <p:sp>
        <p:nvSpPr>
          <p:cNvPr id="288" name="Flowchart: Process 287">
            <a:extLst>
              <a:ext uri="{FF2B5EF4-FFF2-40B4-BE49-F238E27FC236}">
                <a16:creationId xmlns:a16="http://schemas.microsoft.com/office/drawing/2014/main" id="{34698D98-D64C-4BED-BC54-64F02C34AB8A}"/>
              </a:ext>
            </a:extLst>
          </p:cNvPr>
          <p:cNvSpPr/>
          <p:nvPr/>
        </p:nvSpPr>
        <p:spPr>
          <a:xfrm>
            <a:off x="10712992" y="1940191"/>
            <a:ext cx="1645027" cy="96660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Type 2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(for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 unique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  Verify 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Receiving card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 Issue qty from 1 lot</a:t>
            </a:r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4BB7275F-06A2-4EAB-BB22-2BFF6AF541C4}"/>
              </a:ext>
            </a:extLst>
          </p:cNvPr>
          <p:cNvGrpSpPr/>
          <p:nvPr/>
        </p:nvGrpSpPr>
        <p:grpSpPr>
          <a:xfrm>
            <a:off x="5297071" y="2250520"/>
            <a:ext cx="495731" cy="441572"/>
            <a:chOff x="795402" y="681479"/>
            <a:chExt cx="839084" cy="1283804"/>
          </a:xfrm>
        </p:grpSpPr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AAC708D3-E6D7-4D0C-92D9-08483EC7C103}"/>
                </a:ext>
              </a:extLst>
            </p:cNvPr>
            <p:cNvSpPr/>
            <p:nvPr/>
          </p:nvSpPr>
          <p:spPr>
            <a:xfrm>
              <a:off x="795402" y="1531367"/>
              <a:ext cx="839084" cy="433916"/>
            </a:xfrm>
            <a:custGeom>
              <a:avLst/>
              <a:gdLst>
                <a:gd name="connsiteX0" fmla="*/ 0 w 1778000"/>
                <a:gd name="connsiteY0" fmla="*/ 433916 h 433916"/>
                <a:gd name="connsiteX1" fmla="*/ 433916 w 1778000"/>
                <a:gd name="connsiteY1" fmla="*/ 0 h 433916"/>
                <a:gd name="connsiteX2" fmla="*/ 1778000 w 1778000"/>
                <a:gd name="connsiteY2" fmla="*/ 0 h 433916"/>
                <a:gd name="connsiteX3" fmla="*/ 1335616 w 1778000"/>
                <a:gd name="connsiteY3" fmla="*/ 433916 h 433916"/>
                <a:gd name="connsiteX4" fmla="*/ 0 w 1778000"/>
                <a:gd name="connsiteY4" fmla="*/ 433916 h 43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8000" h="433916">
                  <a:moveTo>
                    <a:pt x="0" y="433916"/>
                  </a:moveTo>
                  <a:lnTo>
                    <a:pt x="433916" y="0"/>
                  </a:lnTo>
                  <a:lnTo>
                    <a:pt x="1778000" y="0"/>
                  </a:lnTo>
                  <a:lnTo>
                    <a:pt x="1335616" y="433916"/>
                  </a:lnTo>
                  <a:lnTo>
                    <a:pt x="0" y="43391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1C48E53-3416-4749-9303-7BAC6A279FD1}"/>
                </a:ext>
              </a:extLst>
            </p:cNvPr>
            <p:cNvGrpSpPr/>
            <p:nvPr/>
          </p:nvGrpSpPr>
          <p:grpSpPr>
            <a:xfrm>
              <a:off x="949299" y="681479"/>
              <a:ext cx="593075" cy="1201275"/>
              <a:chOff x="910006" y="423466"/>
              <a:chExt cx="1119902" cy="2268363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6B4D2D69-771C-4DD6-9FF4-B4941F8921E4}"/>
                  </a:ext>
                </a:extLst>
              </p:cNvPr>
              <p:cNvGrpSpPr/>
              <p:nvPr/>
            </p:nvGrpSpPr>
            <p:grpSpPr>
              <a:xfrm>
                <a:off x="910006" y="423466"/>
                <a:ext cx="1119902" cy="2268363"/>
                <a:chOff x="910006" y="423466"/>
                <a:chExt cx="1119902" cy="2268363"/>
              </a:xfrm>
            </p:grpSpPr>
            <p:sp>
              <p:nvSpPr>
                <p:cNvPr id="297" name="Cube 296">
                  <a:extLst>
                    <a:ext uri="{FF2B5EF4-FFF2-40B4-BE49-F238E27FC236}">
                      <a16:creationId xmlns:a16="http://schemas.microsoft.com/office/drawing/2014/main" id="{D365F40A-7CD8-4C49-8552-FA9232E918CC}"/>
                    </a:ext>
                  </a:extLst>
                </p:cNvPr>
                <p:cNvSpPr/>
                <p:nvPr/>
              </p:nvSpPr>
              <p:spPr>
                <a:xfrm>
                  <a:off x="1320993" y="1602769"/>
                  <a:ext cx="708913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Cube 297">
                  <a:extLst>
                    <a:ext uri="{FF2B5EF4-FFF2-40B4-BE49-F238E27FC236}">
                      <a16:creationId xmlns:a16="http://schemas.microsoft.com/office/drawing/2014/main" id="{2681731E-B81C-419C-9A42-16D82EC72EA2}"/>
                    </a:ext>
                  </a:extLst>
                </p:cNvPr>
                <p:cNvSpPr/>
                <p:nvPr/>
              </p:nvSpPr>
              <p:spPr>
                <a:xfrm>
                  <a:off x="1115508" y="1787704"/>
                  <a:ext cx="708913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99" name="Cube 298">
                  <a:extLst>
                    <a:ext uri="{FF2B5EF4-FFF2-40B4-BE49-F238E27FC236}">
                      <a16:creationId xmlns:a16="http://schemas.microsoft.com/office/drawing/2014/main" id="{BDEBC5A1-6C4F-4BE4-A2A1-2F01D1D491F2}"/>
                    </a:ext>
                  </a:extLst>
                </p:cNvPr>
                <p:cNvSpPr/>
                <p:nvPr/>
              </p:nvSpPr>
              <p:spPr>
                <a:xfrm>
                  <a:off x="910006" y="1982914"/>
                  <a:ext cx="708915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00" name="Cube 299">
                  <a:extLst>
                    <a:ext uri="{FF2B5EF4-FFF2-40B4-BE49-F238E27FC236}">
                      <a16:creationId xmlns:a16="http://schemas.microsoft.com/office/drawing/2014/main" id="{7126E4F1-1BD0-4D88-885F-29FF9790DBDB}"/>
                    </a:ext>
                  </a:extLst>
                </p:cNvPr>
                <p:cNvSpPr/>
                <p:nvPr/>
              </p:nvSpPr>
              <p:spPr>
                <a:xfrm>
                  <a:off x="1320992" y="990995"/>
                  <a:ext cx="708912" cy="708914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01" name="Cube 300">
                  <a:extLst>
                    <a:ext uri="{FF2B5EF4-FFF2-40B4-BE49-F238E27FC236}">
                      <a16:creationId xmlns:a16="http://schemas.microsoft.com/office/drawing/2014/main" id="{750A4DA5-FAA2-4947-AF55-D809ACA6EEBB}"/>
                    </a:ext>
                  </a:extLst>
                </p:cNvPr>
                <p:cNvSpPr/>
                <p:nvPr/>
              </p:nvSpPr>
              <p:spPr>
                <a:xfrm>
                  <a:off x="1125772" y="1212352"/>
                  <a:ext cx="708913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02" name="Cube 301">
                  <a:extLst>
                    <a:ext uri="{FF2B5EF4-FFF2-40B4-BE49-F238E27FC236}">
                      <a16:creationId xmlns:a16="http://schemas.microsoft.com/office/drawing/2014/main" id="{06622A25-45A2-4500-9C41-655AEA66ED0F}"/>
                    </a:ext>
                  </a:extLst>
                </p:cNvPr>
                <p:cNvSpPr/>
                <p:nvPr/>
              </p:nvSpPr>
              <p:spPr>
                <a:xfrm>
                  <a:off x="920284" y="1407559"/>
                  <a:ext cx="708915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03" name="Cube 302">
                  <a:extLst>
                    <a:ext uri="{FF2B5EF4-FFF2-40B4-BE49-F238E27FC236}">
                      <a16:creationId xmlns:a16="http://schemas.microsoft.com/office/drawing/2014/main" id="{C3F035A4-8F70-41BB-8087-6DA589AF7882}"/>
                    </a:ext>
                  </a:extLst>
                </p:cNvPr>
                <p:cNvSpPr/>
                <p:nvPr/>
              </p:nvSpPr>
              <p:spPr>
                <a:xfrm>
                  <a:off x="1320992" y="423466"/>
                  <a:ext cx="708916" cy="708914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04" name="Cube 303">
                  <a:extLst>
                    <a:ext uri="{FF2B5EF4-FFF2-40B4-BE49-F238E27FC236}">
                      <a16:creationId xmlns:a16="http://schemas.microsoft.com/office/drawing/2014/main" id="{BA1003FE-A47B-472B-AA82-CF6535895F4C}"/>
                    </a:ext>
                  </a:extLst>
                </p:cNvPr>
                <p:cNvSpPr/>
                <p:nvPr/>
              </p:nvSpPr>
              <p:spPr>
                <a:xfrm>
                  <a:off x="1133443" y="631862"/>
                  <a:ext cx="708916" cy="708914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6" name="Cube 295">
                <a:extLst>
                  <a:ext uri="{FF2B5EF4-FFF2-40B4-BE49-F238E27FC236}">
                    <a16:creationId xmlns:a16="http://schemas.microsoft.com/office/drawing/2014/main" id="{CE3A14B3-273D-4905-AE57-1A3ED4474DCD}"/>
                  </a:ext>
                </a:extLst>
              </p:cNvPr>
              <p:cNvSpPr/>
              <p:nvPr/>
            </p:nvSpPr>
            <p:spPr>
              <a:xfrm>
                <a:off x="920911" y="831944"/>
                <a:ext cx="708918" cy="708916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40" name="Picture 339">
            <a:extLst>
              <a:ext uri="{FF2B5EF4-FFF2-40B4-BE49-F238E27FC236}">
                <a16:creationId xmlns:a16="http://schemas.microsoft.com/office/drawing/2014/main" id="{AF7533E4-2E73-4AC2-8FC6-9FAC542FA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870" y="2207606"/>
            <a:ext cx="587915" cy="39801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D63381AE-B958-41F0-85F2-12EE8A079EE4}"/>
              </a:ext>
            </a:extLst>
          </p:cNvPr>
          <p:cNvCxnSpPr>
            <a:cxnSpLocks/>
            <a:stCxn id="222" idx="1"/>
          </p:cNvCxnSpPr>
          <p:nvPr/>
        </p:nvCxnSpPr>
        <p:spPr>
          <a:xfrm flipH="1">
            <a:off x="3966146" y="1972980"/>
            <a:ext cx="376576" cy="4671"/>
          </a:xfrm>
          <a:prstGeom prst="straightConnector1">
            <a:avLst/>
          </a:prstGeom>
          <a:ln>
            <a:solidFill>
              <a:srgbClr val="0033CC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Rectangle 344">
            <a:extLst>
              <a:ext uri="{FF2B5EF4-FFF2-40B4-BE49-F238E27FC236}">
                <a16:creationId xmlns:a16="http://schemas.microsoft.com/office/drawing/2014/main" id="{4B0AE741-DD61-4A18-B56A-38D93381FB1F}"/>
              </a:ext>
            </a:extLst>
          </p:cNvPr>
          <p:cNvSpPr/>
          <p:nvPr/>
        </p:nvSpPr>
        <p:spPr>
          <a:xfrm>
            <a:off x="3894687" y="1727412"/>
            <a:ext cx="8760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paste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18163604-E72B-4CB8-99A9-2CA71223EBCB}"/>
              </a:ext>
            </a:extLst>
          </p:cNvPr>
          <p:cNvSpPr/>
          <p:nvPr/>
        </p:nvSpPr>
        <p:spPr>
          <a:xfrm>
            <a:off x="4163127" y="1279866"/>
            <a:ext cx="12331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type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Receiving card</a:t>
            </a:r>
          </a:p>
        </p:txBody>
      </p:sp>
      <p:pic>
        <p:nvPicPr>
          <p:cNvPr id="382" name="Picture 381">
            <a:extLst>
              <a:ext uri="{FF2B5EF4-FFF2-40B4-BE49-F238E27FC236}">
                <a16:creationId xmlns:a16="http://schemas.microsoft.com/office/drawing/2014/main" id="{07E00F2B-287D-441D-9916-7607C9B76D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750" y="2207068"/>
            <a:ext cx="160582" cy="134228"/>
          </a:xfrm>
          <a:prstGeom prst="rect">
            <a:avLst/>
          </a:prstGeom>
          <a:ln w="9525">
            <a:solidFill>
              <a:srgbClr val="FF0000"/>
            </a:solidFill>
          </a:ln>
        </p:spPr>
      </p:pic>
      <p:grpSp>
        <p:nvGrpSpPr>
          <p:cNvPr id="385" name="Group 384">
            <a:extLst>
              <a:ext uri="{FF2B5EF4-FFF2-40B4-BE49-F238E27FC236}">
                <a16:creationId xmlns:a16="http://schemas.microsoft.com/office/drawing/2014/main" id="{7B54A728-C3F5-4385-BA4C-C09E77AFF57F}"/>
              </a:ext>
            </a:extLst>
          </p:cNvPr>
          <p:cNvGrpSpPr/>
          <p:nvPr/>
        </p:nvGrpSpPr>
        <p:grpSpPr>
          <a:xfrm>
            <a:off x="7089959" y="1653562"/>
            <a:ext cx="1165463" cy="726088"/>
            <a:chOff x="6987553" y="2214249"/>
            <a:chExt cx="1165463" cy="726088"/>
          </a:xfrm>
        </p:grpSpPr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241BC0AF-D35F-4CD8-A1C6-403C6365E2E3}"/>
                </a:ext>
              </a:extLst>
            </p:cNvPr>
            <p:cNvSpPr/>
            <p:nvPr/>
          </p:nvSpPr>
          <p:spPr>
            <a:xfrm>
              <a:off x="7043857" y="2670991"/>
              <a:ext cx="463456" cy="269346"/>
            </a:xfrm>
            <a:prstGeom prst="rect">
              <a:avLst/>
            </a:prstGeom>
            <a:pattFill prst="pct25">
              <a:fgClr>
                <a:srgbClr val="00B0F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7790057-BC97-4651-897F-4C2B6A50931B}"/>
                </a:ext>
              </a:extLst>
            </p:cNvPr>
            <p:cNvGrpSpPr/>
            <p:nvPr/>
          </p:nvGrpSpPr>
          <p:grpSpPr>
            <a:xfrm>
              <a:off x="6987553" y="2214249"/>
              <a:ext cx="1165463" cy="712828"/>
              <a:chOff x="6648992" y="2048896"/>
              <a:chExt cx="1165463" cy="712828"/>
            </a:xfrm>
          </p:grpSpPr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282C0F0E-D1F7-4623-96F8-C7AFA180C50E}"/>
                  </a:ext>
                </a:extLst>
              </p:cNvPr>
              <p:cNvGrpSpPr/>
              <p:nvPr/>
            </p:nvGrpSpPr>
            <p:grpSpPr>
              <a:xfrm>
                <a:off x="6648992" y="2048896"/>
                <a:ext cx="1165463" cy="712828"/>
                <a:chOff x="5101825" y="2913346"/>
                <a:chExt cx="2452593" cy="1206305"/>
              </a:xfrm>
            </p:grpSpPr>
            <p:grpSp>
              <p:nvGrpSpPr>
                <p:cNvPr id="361" name="Group 360">
                  <a:extLst>
                    <a:ext uri="{FF2B5EF4-FFF2-40B4-BE49-F238E27FC236}">
                      <a16:creationId xmlns:a16="http://schemas.microsoft.com/office/drawing/2014/main" id="{4ABBF179-2038-4328-A5B8-5556EE1AFB7E}"/>
                    </a:ext>
                  </a:extLst>
                </p:cNvPr>
                <p:cNvGrpSpPr/>
                <p:nvPr/>
              </p:nvGrpSpPr>
              <p:grpSpPr>
                <a:xfrm>
                  <a:off x="5101825" y="2913346"/>
                  <a:ext cx="1184897" cy="1206305"/>
                  <a:chOff x="6899456" y="2946125"/>
                  <a:chExt cx="2442671" cy="2027582"/>
                </a:xfrm>
              </p:grpSpPr>
              <p:sp>
                <p:nvSpPr>
                  <p:cNvPr id="376" name="Cube 375">
                    <a:extLst>
                      <a:ext uri="{FF2B5EF4-FFF2-40B4-BE49-F238E27FC236}">
                        <a16:creationId xmlns:a16="http://schemas.microsoft.com/office/drawing/2014/main" id="{EF4E35B5-FCF2-4406-A228-844CE862EE5A}"/>
                      </a:ext>
                    </a:extLst>
                  </p:cNvPr>
                  <p:cNvSpPr/>
                  <p:nvPr/>
                </p:nvSpPr>
                <p:spPr>
                  <a:xfrm>
                    <a:off x="7033859" y="4148788"/>
                    <a:ext cx="2162019" cy="75933"/>
                  </a:xfrm>
                  <a:prstGeom prst="cub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77" name="Cube 376">
                    <a:extLst>
                      <a:ext uri="{FF2B5EF4-FFF2-40B4-BE49-F238E27FC236}">
                        <a16:creationId xmlns:a16="http://schemas.microsoft.com/office/drawing/2014/main" id="{0AE01A26-220A-435D-8899-95BA2786C26E}"/>
                      </a:ext>
                    </a:extLst>
                  </p:cNvPr>
                  <p:cNvSpPr/>
                  <p:nvPr/>
                </p:nvSpPr>
                <p:spPr>
                  <a:xfrm>
                    <a:off x="6933757" y="2946125"/>
                    <a:ext cx="175656" cy="1798981"/>
                  </a:xfrm>
                  <a:prstGeom prst="cube">
                    <a:avLst/>
                  </a:prstGeom>
                  <a:solidFill>
                    <a:srgbClr val="003399"/>
                  </a:soli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78" name="Flowchart: Manual Operation 377">
                    <a:extLst>
                      <a:ext uri="{FF2B5EF4-FFF2-40B4-BE49-F238E27FC236}">
                        <a16:creationId xmlns:a16="http://schemas.microsoft.com/office/drawing/2014/main" id="{894BE1CA-2318-411E-B700-DDB45712B79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899456" y="4745107"/>
                    <a:ext cx="223447" cy="228600"/>
                  </a:xfrm>
                  <a:prstGeom prst="flowChartManualOperation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79" name="Cube 378">
                    <a:extLst>
                      <a:ext uri="{FF2B5EF4-FFF2-40B4-BE49-F238E27FC236}">
                        <a16:creationId xmlns:a16="http://schemas.microsoft.com/office/drawing/2014/main" id="{8EF84B08-7C72-44FA-B92A-8B09E5FF0252}"/>
                      </a:ext>
                    </a:extLst>
                  </p:cNvPr>
                  <p:cNvSpPr/>
                  <p:nvPr/>
                </p:nvSpPr>
                <p:spPr>
                  <a:xfrm>
                    <a:off x="7040446" y="3023353"/>
                    <a:ext cx="2162019" cy="75933"/>
                  </a:xfrm>
                  <a:prstGeom prst="cub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80" name="Cube 379">
                    <a:extLst>
                      <a:ext uri="{FF2B5EF4-FFF2-40B4-BE49-F238E27FC236}">
                        <a16:creationId xmlns:a16="http://schemas.microsoft.com/office/drawing/2014/main" id="{A2E9B88B-66B8-453D-92D1-47DFB23A589B}"/>
                      </a:ext>
                    </a:extLst>
                  </p:cNvPr>
                  <p:cNvSpPr/>
                  <p:nvPr/>
                </p:nvSpPr>
                <p:spPr>
                  <a:xfrm>
                    <a:off x="7040446" y="3584233"/>
                    <a:ext cx="2162019" cy="75933"/>
                  </a:xfrm>
                  <a:prstGeom prst="cub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81" name="Flowchart: Manual Operation 380">
                    <a:extLst>
                      <a:ext uri="{FF2B5EF4-FFF2-40B4-BE49-F238E27FC236}">
                        <a16:creationId xmlns:a16="http://schemas.microsoft.com/office/drawing/2014/main" id="{DD2C8BEF-B087-4F0D-903A-EB4A808B92C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118681" y="4737985"/>
                    <a:ext cx="223446" cy="228600"/>
                  </a:xfrm>
                  <a:prstGeom prst="flowChartManualOperation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  <p:grpSp>
              <p:nvGrpSpPr>
                <p:cNvPr id="362" name="Group 361">
                  <a:extLst>
                    <a:ext uri="{FF2B5EF4-FFF2-40B4-BE49-F238E27FC236}">
                      <a16:creationId xmlns:a16="http://schemas.microsoft.com/office/drawing/2014/main" id="{840A27ED-7485-4990-AB0F-E633DF0CF3CB}"/>
                    </a:ext>
                  </a:extLst>
                </p:cNvPr>
                <p:cNvGrpSpPr/>
                <p:nvPr/>
              </p:nvGrpSpPr>
              <p:grpSpPr>
                <a:xfrm>
                  <a:off x="6172420" y="2913346"/>
                  <a:ext cx="1309376" cy="1202070"/>
                  <a:chOff x="6875381" y="2953245"/>
                  <a:chExt cx="2699286" cy="2020462"/>
                </a:xfrm>
              </p:grpSpPr>
              <p:sp>
                <p:nvSpPr>
                  <p:cNvPr id="371" name="Cube 370">
                    <a:extLst>
                      <a:ext uri="{FF2B5EF4-FFF2-40B4-BE49-F238E27FC236}">
                        <a16:creationId xmlns:a16="http://schemas.microsoft.com/office/drawing/2014/main" id="{189EE379-5D0A-4572-92EB-AE18E5AB916C}"/>
                      </a:ext>
                    </a:extLst>
                  </p:cNvPr>
                  <p:cNvSpPr/>
                  <p:nvPr/>
                </p:nvSpPr>
                <p:spPr>
                  <a:xfrm>
                    <a:off x="7033859" y="4148789"/>
                    <a:ext cx="2540808" cy="75933"/>
                  </a:xfrm>
                  <a:prstGeom prst="cub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72" name="Cube 371">
                    <a:extLst>
                      <a:ext uri="{FF2B5EF4-FFF2-40B4-BE49-F238E27FC236}">
                        <a16:creationId xmlns:a16="http://schemas.microsoft.com/office/drawing/2014/main" id="{36287980-AED0-4C4C-82A5-46FCF87E84CE}"/>
                      </a:ext>
                    </a:extLst>
                  </p:cNvPr>
                  <p:cNvSpPr/>
                  <p:nvPr/>
                </p:nvSpPr>
                <p:spPr>
                  <a:xfrm>
                    <a:off x="6909684" y="2953245"/>
                    <a:ext cx="168348" cy="1791860"/>
                  </a:xfrm>
                  <a:prstGeom prst="cube">
                    <a:avLst/>
                  </a:prstGeom>
                  <a:solidFill>
                    <a:srgbClr val="003399"/>
                  </a:soli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73" name="Flowchart: Manual Operation 372">
                    <a:extLst>
                      <a:ext uri="{FF2B5EF4-FFF2-40B4-BE49-F238E27FC236}">
                        <a16:creationId xmlns:a16="http://schemas.microsoft.com/office/drawing/2014/main" id="{3ECF299A-F920-46E3-9358-E992D727512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875381" y="4745107"/>
                    <a:ext cx="223446" cy="228600"/>
                  </a:xfrm>
                  <a:prstGeom prst="flowChartManualOperation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74" name="Cube 373">
                    <a:extLst>
                      <a:ext uri="{FF2B5EF4-FFF2-40B4-BE49-F238E27FC236}">
                        <a16:creationId xmlns:a16="http://schemas.microsoft.com/office/drawing/2014/main" id="{154513A2-EDBC-4514-A6C9-A2400AB074D9}"/>
                      </a:ext>
                    </a:extLst>
                  </p:cNvPr>
                  <p:cNvSpPr/>
                  <p:nvPr/>
                </p:nvSpPr>
                <p:spPr>
                  <a:xfrm>
                    <a:off x="7040447" y="3023353"/>
                    <a:ext cx="2494886" cy="83053"/>
                  </a:xfrm>
                  <a:prstGeom prst="cub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75" name="Cube 374">
                    <a:extLst>
                      <a:ext uri="{FF2B5EF4-FFF2-40B4-BE49-F238E27FC236}">
                        <a16:creationId xmlns:a16="http://schemas.microsoft.com/office/drawing/2014/main" id="{16688627-3F46-4269-844F-33076226503C}"/>
                      </a:ext>
                    </a:extLst>
                  </p:cNvPr>
                  <p:cNvSpPr/>
                  <p:nvPr/>
                </p:nvSpPr>
                <p:spPr>
                  <a:xfrm>
                    <a:off x="7040445" y="3584234"/>
                    <a:ext cx="2494883" cy="68812"/>
                  </a:xfrm>
                  <a:prstGeom prst="cub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  <p:grpSp>
              <p:nvGrpSpPr>
                <p:cNvPr id="363" name="Group 362">
                  <a:extLst>
                    <a:ext uri="{FF2B5EF4-FFF2-40B4-BE49-F238E27FC236}">
                      <a16:creationId xmlns:a16="http://schemas.microsoft.com/office/drawing/2014/main" id="{425D23AF-8D02-43C8-914D-4CE5FBAF4D7A}"/>
                    </a:ext>
                  </a:extLst>
                </p:cNvPr>
                <p:cNvGrpSpPr/>
                <p:nvPr/>
              </p:nvGrpSpPr>
              <p:grpSpPr>
                <a:xfrm>
                  <a:off x="7446028" y="2917580"/>
                  <a:ext cx="108390" cy="1202071"/>
                  <a:chOff x="7276538" y="2953242"/>
                  <a:chExt cx="223447" cy="2020465"/>
                </a:xfrm>
              </p:grpSpPr>
              <p:sp>
                <p:nvSpPr>
                  <p:cNvPr id="365" name="Cube 364">
                    <a:extLst>
                      <a:ext uri="{FF2B5EF4-FFF2-40B4-BE49-F238E27FC236}">
                        <a16:creationId xmlns:a16="http://schemas.microsoft.com/office/drawing/2014/main" id="{DA45384E-0B31-47E4-A2B0-2C01A7BA4D01}"/>
                      </a:ext>
                    </a:extLst>
                  </p:cNvPr>
                  <p:cNvSpPr/>
                  <p:nvPr/>
                </p:nvSpPr>
                <p:spPr>
                  <a:xfrm>
                    <a:off x="7286774" y="2953242"/>
                    <a:ext cx="191115" cy="1791861"/>
                  </a:xfrm>
                  <a:prstGeom prst="cube">
                    <a:avLst/>
                  </a:prstGeom>
                  <a:solidFill>
                    <a:srgbClr val="003399"/>
                  </a:soli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66" name="Flowchart: Manual Operation 365">
                    <a:extLst>
                      <a:ext uri="{FF2B5EF4-FFF2-40B4-BE49-F238E27FC236}">
                        <a16:creationId xmlns:a16="http://schemas.microsoft.com/office/drawing/2014/main" id="{BDC4956E-3794-462F-8462-AD203ADB625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276538" y="4745107"/>
                    <a:ext cx="223447" cy="228600"/>
                  </a:xfrm>
                  <a:prstGeom prst="flowChartManualOperation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</p:grpSp>
          <p:pic>
            <p:nvPicPr>
              <p:cNvPr id="349" name="Picture 348">
                <a:extLst>
                  <a:ext uri="{FF2B5EF4-FFF2-40B4-BE49-F238E27FC236}">
                    <a16:creationId xmlns:a16="http://schemas.microsoft.com/office/drawing/2014/main" id="{36F9510E-0C3B-4AF0-B072-8D2087EE2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1945" y="2601060"/>
                <a:ext cx="122320" cy="117384"/>
              </a:xfrm>
              <a:prstGeom prst="rect">
                <a:avLst/>
              </a:prstGeom>
              <a:ln w="9525">
                <a:solidFill>
                  <a:srgbClr val="FF0000"/>
                </a:solidFill>
              </a:ln>
            </p:spPr>
          </p:pic>
          <p:pic>
            <p:nvPicPr>
              <p:cNvPr id="350" name="Picture 349">
                <a:extLst>
                  <a:ext uri="{FF2B5EF4-FFF2-40B4-BE49-F238E27FC236}">
                    <a16:creationId xmlns:a16="http://schemas.microsoft.com/office/drawing/2014/main" id="{86BD15EB-8067-4DF1-8963-1B6DD111E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6577" y="2051397"/>
                <a:ext cx="47504" cy="45587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738CDE9A-BFB4-42D8-9756-B5FAC7721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3977" y="2418575"/>
                <a:ext cx="47504" cy="45587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49D90C28-ABC5-494A-9B34-09A3C627F9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6577" y="2418575"/>
                <a:ext cx="47504" cy="45587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355" name="Picture 354">
                <a:extLst>
                  <a:ext uri="{FF2B5EF4-FFF2-40B4-BE49-F238E27FC236}">
                    <a16:creationId xmlns:a16="http://schemas.microsoft.com/office/drawing/2014/main" id="{7E93A80E-12AE-4B3C-88CD-69621B36D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3977" y="2235097"/>
                <a:ext cx="47504" cy="45587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356" name="Picture 355">
                <a:extLst>
                  <a:ext uri="{FF2B5EF4-FFF2-40B4-BE49-F238E27FC236}">
                    <a16:creationId xmlns:a16="http://schemas.microsoft.com/office/drawing/2014/main" id="{07401B71-36AC-4A73-A326-9D820E862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6577" y="2235097"/>
                <a:ext cx="47504" cy="45587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358" name="Picture 357">
                <a:extLst>
                  <a:ext uri="{FF2B5EF4-FFF2-40B4-BE49-F238E27FC236}">
                    <a16:creationId xmlns:a16="http://schemas.microsoft.com/office/drawing/2014/main" id="{06080EDE-9B99-4F42-B0E3-71956401F0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6200" y="2054650"/>
                <a:ext cx="47504" cy="45587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359" name="Picture 358">
                <a:extLst>
                  <a:ext uri="{FF2B5EF4-FFF2-40B4-BE49-F238E27FC236}">
                    <a16:creationId xmlns:a16="http://schemas.microsoft.com/office/drawing/2014/main" id="{A4F6F2CB-29C7-47CD-8618-704C89E73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2047" y="2652914"/>
                <a:ext cx="47504" cy="45587"/>
              </a:xfrm>
              <a:prstGeom prst="rect">
                <a:avLst/>
              </a:prstGeom>
              <a:ln w="28575">
                <a:noFill/>
              </a:ln>
            </p:spPr>
          </p:pic>
        </p:grpSp>
      </p:grpSp>
      <p:sp>
        <p:nvSpPr>
          <p:cNvPr id="386" name="Rectangle 385">
            <a:extLst>
              <a:ext uri="{FF2B5EF4-FFF2-40B4-BE49-F238E27FC236}">
                <a16:creationId xmlns:a16="http://schemas.microsoft.com/office/drawing/2014/main" id="{24F9F731-FEF9-4A47-A111-F0C9EE048989}"/>
              </a:ext>
            </a:extLst>
          </p:cNvPr>
          <p:cNvSpPr/>
          <p:nvPr/>
        </p:nvSpPr>
        <p:spPr>
          <a:xfrm>
            <a:off x="5427166" y="2345123"/>
            <a:ext cx="150989" cy="103566"/>
          </a:xfrm>
          <a:prstGeom prst="rect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7" name="Freeform: Shape 386">
            <a:extLst>
              <a:ext uri="{FF2B5EF4-FFF2-40B4-BE49-F238E27FC236}">
                <a16:creationId xmlns:a16="http://schemas.microsoft.com/office/drawing/2014/main" id="{29D904FE-5B2A-4AE4-AA3F-691D0989CAB6}"/>
              </a:ext>
            </a:extLst>
          </p:cNvPr>
          <p:cNvSpPr/>
          <p:nvPr/>
        </p:nvSpPr>
        <p:spPr>
          <a:xfrm>
            <a:off x="5573958" y="2208164"/>
            <a:ext cx="279400" cy="403225"/>
          </a:xfrm>
          <a:custGeom>
            <a:avLst/>
            <a:gdLst>
              <a:gd name="connsiteX0" fmla="*/ 0 w 279400"/>
              <a:gd name="connsiteY0" fmla="*/ 138113 h 403225"/>
              <a:gd name="connsiteX1" fmla="*/ 279400 w 279400"/>
              <a:gd name="connsiteY1" fmla="*/ 0 h 403225"/>
              <a:gd name="connsiteX2" fmla="*/ 279400 w 279400"/>
              <a:gd name="connsiteY2" fmla="*/ 403225 h 403225"/>
              <a:gd name="connsiteX3" fmla="*/ 3175 w 279400"/>
              <a:gd name="connsiteY3" fmla="*/ 236538 h 403225"/>
              <a:gd name="connsiteX4" fmla="*/ 0 w 279400"/>
              <a:gd name="connsiteY4" fmla="*/ 138113 h 40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400" h="403225">
                <a:moveTo>
                  <a:pt x="0" y="138113"/>
                </a:moveTo>
                <a:lnTo>
                  <a:pt x="279400" y="0"/>
                </a:lnTo>
                <a:lnTo>
                  <a:pt x="279400" y="403225"/>
                </a:lnTo>
                <a:lnTo>
                  <a:pt x="3175" y="236538"/>
                </a:lnTo>
                <a:lnTo>
                  <a:pt x="0" y="138113"/>
                </a:lnTo>
                <a:close/>
              </a:path>
            </a:pathLst>
          </a:cu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88" name="Connector: Elbow 387">
            <a:extLst>
              <a:ext uri="{FF2B5EF4-FFF2-40B4-BE49-F238E27FC236}">
                <a16:creationId xmlns:a16="http://schemas.microsoft.com/office/drawing/2014/main" id="{38768D9D-37C9-46AA-BDDD-92461991392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58372" y="1868555"/>
            <a:ext cx="225973" cy="1248163"/>
          </a:xfrm>
          <a:prstGeom prst="bentConnector3">
            <a:avLst>
              <a:gd name="adj1" fmla="val -85708"/>
            </a:avLst>
          </a:prstGeom>
          <a:ln>
            <a:solidFill>
              <a:srgbClr val="0033CC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Flowchart: Process 391">
            <a:extLst>
              <a:ext uri="{FF2B5EF4-FFF2-40B4-BE49-F238E27FC236}">
                <a16:creationId xmlns:a16="http://schemas.microsoft.com/office/drawing/2014/main" id="{665429A8-888A-49F3-945B-869063E94470}"/>
              </a:ext>
            </a:extLst>
          </p:cNvPr>
          <p:cNvSpPr/>
          <p:nvPr/>
        </p:nvSpPr>
        <p:spPr>
          <a:xfrm>
            <a:off x="6044519" y="2456316"/>
            <a:ext cx="1698912" cy="675206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E-map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Suggest position</a:t>
            </a:r>
          </a:p>
        </p:txBody>
      </p:sp>
      <p:grpSp>
        <p:nvGrpSpPr>
          <p:cNvPr id="395" name="Group 810">
            <a:extLst>
              <a:ext uri="{FF2B5EF4-FFF2-40B4-BE49-F238E27FC236}">
                <a16:creationId xmlns:a16="http://schemas.microsoft.com/office/drawing/2014/main" id="{20F71B3F-1453-45E6-A5FD-F8B5AA2DEBBC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6541040" y="1849651"/>
            <a:ext cx="344454" cy="353017"/>
            <a:chOff x="2396" y="2242"/>
            <a:chExt cx="885" cy="907"/>
          </a:xfrm>
        </p:grpSpPr>
        <p:sp>
          <p:nvSpPr>
            <p:cNvPr id="396" name="AutoShape 811">
              <a:extLst>
                <a:ext uri="{FF2B5EF4-FFF2-40B4-BE49-F238E27FC236}">
                  <a16:creationId xmlns:a16="http://schemas.microsoft.com/office/drawing/2014/main" id="{DC13757A-767A-4880-9C9E-29D18E06C99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AutoShape 812">
              <a:extLst>
                <a:ext uri="{FF2B5EF4-FFF2-40B4-BE49-F238E27FC236}">
                  <a16:creationId xmlns:a16="http://schemas.microsoft.com/office/drawing/2014/main" id="{AA5F5A39-9FF4-4916-83CD-2E5CB30CDC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98" name="Group 813">
              <a:extLst>
                <a:ext uri="{FF2B5EF4-FFF2-40B4-BE49-F238E27FC236}">
                  <a16:creationId xmlns:a16="http://schemas.microsoft.com/office/drawing/2014/main" id="{2B548180-C15F-4095-82DA-6216C25F8A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429" name="Freeform 814">
                <a:extLst>
                  <a:ext uri="{FF2B5EF4-FFF2-40B4-BE49-F238E27FC236}">
                    <a16:creationId xmlns:a16="http://schemas.microsoft.com/office/drawing/2014/main" id="{24066339-1687-46FC-8D67-745811E8F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0" name="Freeform 815">
                <a:extLst>
                  <a:ext uri="{FF2B5EF4-FFF2-40B4-BE49-F238E27FC236}">
                    <a16:creationId xmlns:a16="http://schemas.microsoft.com/office/drawing/2014/main" id="{A33812FC-7D3D-4CE1-AEAE-1D6350C06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399" name="AutoShape 816">
              <a:extLst>
                <a:ext uri="{FF2B5EF4-FFF2-40B4-BE49-F238E27FC236}">
                  <a16:creationId xmlns:a16="http://schemas.microsoft.com/office/drawing/2014/main" id="{C1BB5565-AD0B-4EA3-BCBA-AF020F8952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AutoShape 817">
              <a:extLst>
                <a:ext uri="{FF2B5EF4-FFF2-40B4-BE49-F238E27FC236}">
                  <a16:creationId xmlns:a16="http://schemas.microsoft.com/office/drawing/2014/main" id="{CCA333DC-22CC-40A9-BB32-C40A1E1113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AutoShape 818">
              <a:extLst>
                <a:ext uri="{FF2B5EF4-FFF2-40B4-BE49-F238E27FC236}">
                  <a16:creationId xmlns:a16="http://schemas.microsoft.com/office/drawing/2014/main" id="{285CA0FF-C696-4481-AF83-F0F8A60740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Oval 819">
              <a:extLst>
                <a:ext uri="{FF2B5EF4-FFF2-40B4-BE49-F238E27FC236}">
                  <a16:creationId xmlns:a16="http://schemas.microsoft.com/office/drawing/2014/main" id="{72510D56-BCD2-4318-9247-8D7EA82F2B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AutoShape 820">
              <a:extLst>
                <a:ext uri="{FF2B5EF4-FFF2-40B4-BE49-F238E27FC236}">
                  <a16:creationId xmlns:a16="http://schemas.microsoft.com/office/drawing/2014/main" id="{F03AB036-E880-4E0B-AE3C-CCFF69DC84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AutoShape 821">
              <a:extLst>
                <a:ext uri="{FF2B5EF4-FFF2-40B4-BE49-F238E27FC236}">
                  <a16:creationId xmlns:a16="http://schemas.microsoft.com/office/drawing/2014/main" id="{D427B126-860D-4165-B46F-0A35712AE5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AutoShape 822">
              <a:extLst>
                <a:ext uri="{FF2B5EF4-FFF2-40B4-BE49-F238E27FC236}">
                  <a16:creationId xmlns:a16="http://schemas.microsoft.com/office/drawing/2014/main" id="{B80B41A8-4779-408D-B865-E454FD876F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6" name="AutoShape 823">
              <a:extLst>
                <a:ext uri="{FF2B5EF4-FFF2-40B4-BE49-F238E27FC236}">
                  <a16:creationId xmlns:a16="http://schemas.microsoft.com/office/drawing/2014/main" id="{608F4E61-7728-42F7-B3EC-531C1CBE21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7" name="AutoShape 824">
              <a:extLst>
                <a:ext uri="{FF2B5EF4-FFF2-40B4-BE49-F238E27FC236}">
                  <a16:creationId xmlns:a16="http://schemas.microsoft.com/office/drawing/2014/main" id="{21415230-4E99-42B9-9A40-5BDD84D8A7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AutoShape 825">
              <a:extLst>
                <a:ext uri="{FF2B5EF4-FFF2-40B4-BE49-F238E27FC236}">
                  <a16:creationId xmlns:a16="http://schemas.microsoft.com/office/drawing/2014/main" id="{72DB73BF-2DD5-4F97-AD11-F51B02B1D9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AutoShape 826">
              <a:extLst>
                <a:ext uri="{FF2B5EF4-FFF2-40B4-BE49-F238E27FC236}">
                  <a16:creationId xmlns:a16="http://schemas.microsoft.com/office/drawing/2014/main" id="{22296C54-25A5-41A5-944E-D46B699B89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AutoShape 827">
              <a:extLst>
                <a:ext uri="{FF2B5EF4-FFF2-40B4-BE49-F238E27FC236}">
                  <a16:creationId xmlns:a16="http://schemas.microsoft.com/office/drawing/2014/main" id="{D11FA8B2-E7D3-4936-BBD7-15C69E417B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AutoShape 828">
              <a:extLst>
                <a:ext uri="{FF2B5EF4-FFF2-40B4-BE49-F238E27FC236}">
                  <a16:creationId xmlns:a16="http://schemas.microsoft.com/office/drawing/2014/main" id="{0AB8497B-81FD-4DDB-A39C-89A41B5294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AutoShape 829">
              <a:extLst>
                <a:ext uri="{FF2B5EF4-FFF2-40B4-BE49-F238E27FC236}">
                  <a16:creationId xmlns:a16="http://schemas.microsoft.com/office/drawing/2014/main" id="{C2478AA4-D2AE-47F3-851B-D1BAFBE4A9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AutoShape 830">
              <a:extLst>
                <a:ext uri="{FF2B5EF4-FFF2-40B4-BE49-F238E27FC236}">
                  <a16:creationId xmlns:a16="http://schemas.microsoft.com/office/drawing/2014/main" id="{CFD19E42-4837-4813-AB79-61989D1B45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4" name="AutoShape 831">
              <a:extLst>
                <a:ext uri="{FF2B5EF4-FFF2-40B4-BE49-F238E27FC236}">
                  <a16:creationId xmlns:a16="http://schemas.microsoft.com/office/drawing/2014/main" id="{9519DFBF-16F0-44F7-A4B1-B7A7D64FF6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5" name="AutoShape 832">
              <a:extLst>
                <a:ext uri="{FF2B5EF4-FFF2-40B4-BE49-F238E27FC236}">
                  <a16:creationId xmlns:a16="http://schemas.microsoft.com/office/drawing/2014/main" id="{5C955582-77BE-4ADD-B9AB-1DAA2AF0FC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AutoShape 833">
              <a:extLst>
                <a:ext uri="{FF2B5EF4-FFF2-40B4-BE49-F238E27FC236}">
                  <a16:creationId xmlns:a16="http://schemas.microsoft.com/office/drawing/2014/main" id="{70EA2F34-635C-4BC3-8C49-E090A2F310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AutoShape 834">
              <a:extLst>
                <a:ext uri="{FF2B5EF4-FFF2-40B4-BE49-F238E27FC236}">
                  <a16:creationId xmlns:a16="http://schemas.microsoft.com/office/drawing/2014/main" id="{588416CE-C878-4F83-930D-6D9E2DE2C4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AutoShape 835">
              <a:extLst>
                <a:ext uri="{FF2B5EF4-FFF2-40B4-BE49-F238E27FC236}">
                  <a16:creationId xmlns:a16="http://schemas.microsoft.com/office/drawing/2014/main" id="{6598DA88-2A23-4B6B-B423-97F151B277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AutoShape 836">
              <a:extLst>
                <a:ext uri="{FF2B5EF4-FFF2-40B4-BE49-F238E27FC236}">
                  <a16:creationId xmlns:a16="http://schemas.microsoft.com/office/drawing/2014/main" id="{59FED1FF-1B60-46BE-995B-0E2A6F2422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AutoShape 837">
              <a:extLst>
                <a:ext uri="{FF2B5EF4-FFF2-40B4-BE49-F238E27FC236}">
                  <a16:creationId xmlns:a16="http://schemas.microsoft.com/office/drawing/2014/main" id="{C8DA5D98-1776-4C93-855F-25B385CDEA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AutoShape 838">
              <a:extLst>
                <a:ext uri="{FF2B5EF4-FFF2-40B4-BE49-F238E27FC236}">
                  <a16:creationId xmlns:a16="http://schemas.microsoft.com/office/drawing/2014/main" id="{DC61B8C1-C8AE-496D-A216-C8B118D04D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2" name="AutoShape 839">
              <a:extLst>
                <a:ext uri="{FF2B5EF4-FFF2-40B4-BE49-F238E27FC236}">
                  <a16:creationId xmlns:a16="http://schemas.microsoft.com/office/drawing/2014/main" id="{2CA89014-1986-48FF-AA44-8D0F5686A5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3" name="AutoShape 840">
              <a:extLst>
                <a:ext uri="{FF2B5EF4-FFF2-40B4-BE49-F238E27FC236}">
                  <a16:creationId xmlns:a16="http://schemas.microsoft.com/office/drawing/2014/main" id="{DEE09DC3-DDCA-4D54-8FCC-D0AF9C5539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4" name="AutoShape 841">
              <a:extLst>
                <a:ext uri="{FF2B5EF4-FFF2-40B4-BE49-F238E27FC236}">
                  <a16:creationId xmlns:a16="http://schemas.microsoft.com/office/drawing/2014/main" id="{C030A2D5-CCBA-4FD4-913C-A3D41E6EBBD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5" name="AutoShape 842">
              <a:extLst>
                <a:ext uri="{FF2B5EF4-FFF2-40B4-BE49-F238E27FC236}">
                  <a16:creationId xmlns:a16="http://schemas.microsoft.com/office/drawing/2014/main" id="{AF5E53EE-B856-4D98-980A-26B494DF8E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6" name="AutoShape 843">
              <a:extLst>
                <a:ext uri="{FF2B5EF4-FFF2-40B4-BE49-F238E27FC236}">
                  <a16:creationId xmlns:a16="http://schemas.microsoft.com/office/drawing/2014/main" id="{C0C67390-C4A4-4E17-AA0E-8242239200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7" name="AutoShape 844">
              <a:extLst>
                <a:ext uri="{FF2B5EF4-FFF2-40B4-BE49-F238E27FC236}">
                  <a16:creationId xmlns:a16="http://schemas.microsoft.com/office/drawing/2014/main" id="{4E9DA035-CCEE-49B8-8261-D74A6456B4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8" name="AutoShape 845">
              <a:extLst>
                <a:ext uri="{FF2B5EF4-FFF2-40B4-BE49-F238E27FC236}">
                  <a16:creationId xmlns:a16="http://schemas.microsoft.com/office/drawing/2014/main" id="{80737E49-C80E-45DC-B240-90499B4E07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34" name="二等辺三角形 7172">
            <a:extLst>
              <a:ext uri="{FF2B5EF4-FFF2-40B4-BE49-F238E27FC236}">
                <a16:creationId xmlns:a16="http://schemas.microsoft.com/office/drawing/2014/main" id="{0C17A1EF-CBEB-48C4-B25E-B904E8DE3F49}"/>
              </a:ext>
            </a:extLst>
          </p:cNvPr>
          <p:cNvSpPr>
            <a:spLocks noChangeArrowheads="1"/>
          </p:cNvSpPr>
          <p:nvPr/>
        </p:nvSpPr>
        <p:spPr bwMode="auto">
          <a:xfrm rot="17923960">
            <a:off x="6871808" y="1801441"/>
            <a:ext cx="109198" cy="519182"/>
          </a:xfrm>
          <a:prstGeom prst="triangle">
            <a:avLst>
              <a:gd name="adj" fmla="val 92281"/>
            </a:avLst>
          </a:prstGeom>
          <a:solidFill>
            <a:srgbClr val="00B0F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5" name="二等辺三角形 7172">
            <a:extLst>
              <a:ext uri="{FF2B5EF4-FFF2-40B4-BE49-F238E27FC236}">
                <a16:creationId xmlns:a16="http://schemas.microsoft.com/office/drawing/2014/main" id="{93C2B0DD-7466-4184-90ED-BF9AA1374C73}"/>
              </a:ext>
            </a:extLst>
          </p:cNvPr>
          <p:cNvSpPr>
            <a:spLocks noChangeArrowheads="1"/>
          </p:cNvSpPr>
          <p:nvPr/>
        </p:nvSpPr>
        <p:spPr bwMode="auto">
          <a:xfrm rot="2248838">
            <a:off x="6510082" y="1832944"/>
            <a:ext cx="86943" cy="391313"/>
          </a:xfrm>
          <a:prstGeom prst="triangle">
            <a:avLst>
              <a:gd name="adj" fmla="val 92281"/>
            </a:avLst>
          </a:prstGeom>
          <a:solidFill>
            <a:srgbClr val="00B0F0">
              <a:alpha val="50195"/>
            </a:srgbClr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SG" altLang="en-US" sz="135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6" name="Flowchart: Process 435">
            <a:extLst>
              <a:ext uri="{FF2B5EF4-FFF2-40B4-BE49-F238E27FC236}">
                <a16:creationId xmlns:a16="http://schemas.microsoft.com/office/drawing/2014/main" id="{7C223B39-40E9-4E72-BA25-638F4C4CB62C}"/>
              </a:ext>
            </a:extLst>
          </p:cNvPr>
          <p:cNvSpPr/>
          <p:nvPr/>
        </p:nvSpPr>
        <p:spPr>
          <a:xfrm>
            <a:off x="5355848" y="1355139"/>
            <a:ext cx="1421219" cy="675206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Key in position</a:t>
            </a:r>
          </a:p>
        </p:txBody>
      </p: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089B5553-95DB-45E0-AD51-BC6B52CC5F4F}"/>
              </a:ext>
            </a:extLst>
          </p:cNvPr>
          <p:cNvGrpSpPr/>
          <p:nvPr/>
        </p:nvGrpSpPr>
        <p:grpSpPr>
          <a:xfrm>
            <a:off x="6440194" y="957734"/>
            <a:ext cx="1409500" cy="430886"/>
            <a:chOff x="5184752" y="4148164"/>
            <a:chExt cx="1498249" cy="383324"/>
          </a:xfrm>
        </p:grpSpPr>
        <p:pic>
          <p:nvPicPr>
            <p:cNvPr id="438" name="Picture 437">
              <a:extLst>
                <a:ext uri="{FF2B5EF4-FFF2-40B4-BE49-F238E27FC236}">
                  <a16:creationId xmlns:a16="http://schemas.microsoft.com/office/drawing/2014/main" id="{0E038B22-CA35-4909-B522-CF4E497BD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2003" y="4158332"/>
              <a:ext cx="587127" cy="357377"/>
            </a:xfrm>
            <a:prstGeom prst="rect">
              <a:avLst/>
            </a:prstGeom>
          </p:spPr>
        </p:pic>
        <p:sp>
          <p:nvSpPr>
            <p:cNvPr id="439" name="Rectangle 1">
              <a:extLst>
                <a:ext uri="{FF2B5EF4-FFF2-40B4-BE49-F238E27FC236}">
                  <a16:creationId xmlns:a16="http://schemas.microsoft.com/office/drawing/2014/main" id="{575053DE-3C54-4587-948C-DB2D56A19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52" y="4148164"/>
              <a:ext cx="1498249" cy="383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E-map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store</a:t>
              </a:r>
            </a:p>
          </p:txBody>
        </p:sp>
      </p:grpSp>
      <p:cxnSp>
        <p:nvCxnSpPr>
          <p:cNvPr id="440" name="Straight Arrow Connector 439">
            <a:extLst>
              <a:ext uri="{FF2B5EF4-FFF2-40B4-BE49-F238E27FC236}">
                <a16:creationId xmlns:a16="http://schemas.microsoft.com/office/drawing/2014/main" id="{790DA046-15BB-4E7A-884C-539E86171622}"/>
              </a:ext>
            </a:extLst>
          </p:cNvPr>
          <p:cNvCxnSpPr>
            <a:cxnSpLocks/>
            <a:stCxn id="399" idx="3"/>
            <a:endCxn id="438" idx="2"/>
          </p:cNvCxnSpPr>
          <p:nvPr/>
        </p:nvCxnSpPr>
        <p:spPr>
          <a:xfrm flipV="1">
            <a:off x="6760494" y="1370889"/>
            <a:ext cx="326" cy="480371"/>
          </a:xfrm>
          <a:prstGeom prst="straightConnector1">
            <a:avLst/>
          </a:prstGeom>
          <a:ln>
            <a:solidFill>
              <a:srgbClr val="0033CC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1" name="Rectangle 440">
            <a:extLst>
              <a:ext uri="{FF2B5EF4-FFF2-40B4-BE49-F238E27FC236}">
                <a16:creationId xmlns:a16="http://schemas.microsoft.com/office/drawing/2014/main" id="{417C577C-4290-45DA-A9E2-252F74B63EE2}"/>
              </a:ext>
            </a:extLst>
          </p:cNvPr>
          <p:cNvSpPr/>
          <p:nvPr/>
        </p:nvSpPr>
        <p:spPr>
          <a:xfrm>
            <a:off x="6713199" y="1423531"/>
            <a:ext cx="8760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 to date</a:t>
            </a:r>
          </a:p>
        </p:txBody>
      </p: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966C809B-FDB4-497A-8D20-842B0D73D5CB}"/>
              </a:ext>
            </a:extLst>
          </p:cNvPr>
          <p:cNvGrpSpPr/>
          <p:nvPr/>
        </p:nvGrpSpPr>
        <p:grpSpPr>
          <a:xfrm>
            <a:off x="4538848" y="1221805"/>
            <a:ext cx="1756735" cy="928408"/>
            <a:chOff x="4538848" y="1362645"/>
            <a:chExt cx="1756735" cy="928408"/>
          </a:xfrm>
        </p:grpSpPr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D7FB2DA6-B465-44B3-B0CC-E0AD6E5B59EC}"/>
                </a:ext>
              </a:extLst>
            </p:cNvPr>
            <p:cNvSpPr/>
            <p:nvPr/>
          </p:nvSpPr>
          <p:spPr>
            <a:xfrm>
              <a:off x="5896551" y="1362645"/>
              <a:ext cx="399032" cy="3990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1C787A30-9BC3-4EDC-B397-94202A803EC3}"/>
                </a:ext>
              </a:extLst>
            </p:cNvPr>
            <p:cNvSpPr/>
            <p:nvPr/>
          </p:nvSpPr>
          <p:spPr>
            <a:xfrm>
              <a:off x="4538848" y="1892021"/>
              <a:ext cx="399032" cy="3990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326" name="Group 810">
            <a:extLst>
              <a:ext uri="{FF2B5EF4-FFF2-40B4-BE49-F238E27FC236}">
                <a16:creationId xmlns:a16="http://schemas.microsoft.com/office/drawing/2014/main" id="{ED37C7C1-D958-4B07-AC23-96799443C645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2811880" y="1874051"/>
            <a:ext cx="495131" cy="507440"/>
            <a:chOff x="2396" y="2242"/>
            <a:chExt cx="885" cy="907"/>
          </a:xfrm>
        </p:grpSpPr>
        <p:sp>
          <p:nvSpPr>
            <p:cNvPr id="327" name="AutoShape 811">
              <a:extLst>
                <a:ext uri="{FF2B5EF4-FFF2-40B4-BE49-F238E27FC236}">
                  <a16:creationId xmlns:a16="http://schemas.microsoft.com/office/drawing/2014/main" id="{142BE8C2-E5A2-422A-A58D-0F9BD7F0B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 flipH="1">
              <a:off x="2446" y="3027"/>
              <a:ext cx="130" cy="35"/>
            </a:xfrm>
            <a:prstGeom prst="triangle">
              <a:avLst>
                <a:gd name="adj" fmla="val 499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AutoShape 812">
              <a:extLst>
                <a:ext uri="{FF2B5EF4-FFF2-40B4-BE49-F238E27FC236}">
                  <a16:creationId xmlns:a16="http://schemas.microsoft.com/office/drawing/2014/main" id="{62E2BD23-2327-4DC2-9A58-C31C44984C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31" y="2328"/>
              <a:ext cx="371" cy="200"/>
            </a:xfrm>
            <a:prstGeom prst="roundRect">
              <a:avLst>
                <a:gd name="adj" fmla="val 12477"/>
              </a:avLst>
            </a:prstGeom>
            <a:solidFill>
              <a:srgbClr val="9B9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9" name="Group 813">
              <a:extLst>
                <a:ext uri="{FF2B5EF4-FFF2-40B4-BE49-F238E27FC236}">
                  <a16:creationId xmlns:a16="http://schemas.microsoft.com/office/drawing/2014/main" id="{583515E9-E726-4D5E-8EFF-325697FB21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6" y="2264"/>
              <a:ext cx="885" cy="885"/>
              <a:chOff x="2396" y="2264"/>
              <a:chExt cx="885" cy="885"/>
            </a:xfrm>
          </p:grpSpPr>
          <p:sp>
            <p:nvSpPr>
              <p:cNvPr id="432" name="Freeform 814">
                <a:extLst>
                  <a:ext uri="{FF2B5EF4-FFF2-40B4-BE49-F238E27FC236}">
                    <a16:creationId xmlns:a16="http://schemas.microsoft.com/office/drawing/2014/main" id="{F6AB3D41-0615-41AF-80AC-12902648E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264"/>
                <a:ext cx="826" cy="769"/>
              </a:xfrm>
              <a:custGeom>
                <a:avLst/>
                <a:gdLst>
                  <a:gd name="T0" fmla="*/ 119 w 826"/>
                  <a:gd name="T1" fmla="*/ 756 h 769"/>
                  <a:gd name="T2" fmla="*/ 102 w 826"/>
                  <a:gd name="T3" fmla="*/ 738 h 769"/>
                  <a:gd name="T4" fmla="*/ 85 w 826"/>
                  <a:gd name="T5" fmla="*/ 722 h 769"/>
                  <a:gd name="T6" fmla="*/ 70 w 826"/>
                  <a:gd name="T7" fmla="*/ 707 h 769"/>
                  <a:gd name="T8" fmla="*/ 55 w 826"/>
                  <a:gd name="T9" fmla="*/ 692 h 769"/>
                  <a:gd name="T10" fmla="*/ 40 w 826"/>
                  <a:gd name="T11" fmla="*/ 677 h 769"/>
                  <a:gd name="T12" fmla="*/ 26 w 826"/>
                  <a:gd name="T13" fmla="*/ 663 h 769"/>
                  <a:gd name="T14" fmla="*/ 8 w 826"/>
                  <a:gd name="T15" fmla="*/ 645 h 769"/>
                  <a:gd name="T16" fmla="*/ 8 w 826"/>
                  <a:gd name="T17" fmla="*/ 623 h 769"/>
                  <a:gd name="T18" fmla="*/ 21 w 826"/>
                  <a:gd name="T19" fmla="*/ 600 h 769"/>
                  <a:gd name="T20" fmla="*/ 35 w 826"/>
                  <a:gd name="T21" fmla="*/ 581 h 769"/>
                  <a:gd name="T22" fmla="*/ 48 w 826"/>
                  <a:gd name="T23" fmla="*/ 559 h 769"/>
                  <a:gd name="T24" fmla="*/ 62 w 826"/>
                  <a:gd name="T25" fmla="*/ 537 h 769"/>
                  <a:gd name="T26" fmla="*/ 80 w 826"/>
                  <a:gd name="T27" fmla="*/ 519 h 769"/>
                  <a:gd name="T28" fmla="*/ 100 w 826"/>
                  <a:gd name="T29" fmla="*/ 498 h 769"/>
                  <a:gd name="T30" fmla="*/ 118 w 826"/>
                  <a:gd name="T31" fmla="*/ 480 h 769"/>
                  <a:gd name="T32" fmla="*/ 136 w 826"/>
                  <a:gd name="T33" fmla="*/ 463 h 769"/>
                  <a:gd name="T34" fmla="*/ 154 w 826"/>
                  <a:gd name="T35" fmla="*/ 445 h 769"/>
                  <a:gd name="T36" fmla="*/ 177 w 826"/>
                  <a:gd name="T37" fmla="*/ 427 h 769"/>
                  <a:gd name="T38" fmla="*/ 196 w 826"/>
                  <a:gd name="T39" fmla="*/ 410 h 769"/>
                  <a:gd name="T40" fmla="*/ 227 w 826"/>
                  <a:gd name="T41" fmla="*/ 394 h 769"/>
                  <a:gd name="T42" fmla="*/ 249 w 826"/>
                  <a:gd name="T43" fmla="*/ 380 h 769"/>
                  <a:gd name="T44" fmla="*/ 272 w 826"/>
                  <a:gd name="T45" fmla="*/ 365 h 769"/>
                  <a:gd name="T46" fmla="*/ 294 w 826"/>
                  <a:gd name="T47" fmla="*/ 349 h 769"/>
                  <a:gd name="T48" fmla="*/ 309 w 826"/>
                  <a:gd name="T49" fmla="*/ 328 h 769"/>
                  <a:gd name="T50" fmla="*/ 325 w 826"/>
                  <a:gd name="T51" fmla="*/ 306 h 769"/>
                  <a:gd name="T52" fmla="*/ 342 w 826"/>
                  <a:gd name="T53" fmla="*/ 281 h 769"/>
                  <a:gd name="T54" fmla="*/ 358 w 826"/>
                  <a:gd name="T55" fmla="*/ 262 h 769"/>
                  <a:gd name="T56" fmla="*/ 372 w 826"/>
                  <a:gd name="T57" fmla="*/ 243 h 769"/>
                  <a:gd name="T58" fmla="*/ 389 w 826"/>
                  <a:gd name="T59" fmla="*/ 224 h 769"/>
                  <a:gd name="T60" fmla="*/ 400 w 826"/>
                  <a:gd name="T61" fmla="*/ 199 h 769"/>
                  <a:gd name="T62" fmla="*/ 416 w 826"/>
                  <a:gd name="T63" fmla="*/ 180 h 769"/>
                  <a:gd name="T64" fmla="*/ 438 w 826"/>
                  <a:gd name="T65" fmla="*/ 158 h 769"/>
                  <a:gd name="T66" fmla="*/ 456 w 826"/>
                  <a:gd name="T67" fmla="*/ 137 h 769"/>
                  <a:gd name="T68" fmla="*/ 476 w 826"/>
                  <a:gd name="T69" fmla="*/ 119 h 769"/>
                  <a:gd name="T70" fmla="*/ 498 w 826"/>
                  <a:gd name="T71" fmla="*/ 100 h 769"/>
                  <a:gd name="T72" fmla="*/ 526 w 826"/>
                  <a:gd name="T73" fmla="*/ 86 h 769"/>
                  <a:gd name="T74" fmla="*/ 551 w 826"/>
                  <a:gd name="T75" fmla="*/ 70 h 769"/>
                  <a:gd name="T76" fmla="*/ 575 w 826"/>
                  <a:gd name="T77" fmla="*/ 56 h 769"/>
                  <a:gd name="T78" fmla="*/ 599 w 826"/>
                  <a:gd name="T79" fmla="*/ 44 h 769"/>
                  <a:gd name="T80" fmla="*/ 625 w 826"/>
                  <a:gd name="T81" fmla="*/ 29 h 769"/>
                  <a:gd name="T82" fmla="*/ 652 w 826"/>
                  <a:gd name="T83" fmla="*/ 15 h 769"/>
                  <a:gd name="T84" fmla="*/ 682 w 826"/>
                  <a:gd name="T85" fmla="*/ 1 h 769"/>
                  <a:gd name="T86" fmla="*/ 704 w 826"/>
                  <a:gd name="T87" fmla="*/ 10 h 769"/>
                  <a:gd name="T88" fmla="*/ 719 w 826"/>
                  <a:gd name="T89" fmla="*/ 25 h 769"/>
                  <a:gd name="T90" fmla="*/ 734 w 826"/>
                  <a:gd name="T91" fmla="*/ 40 h 769"/>
                  <a:gd name="T92" fmla="*/ 751 w 826"/>
                  <a:gd name="T93" fmla="*/ 56 h 769"/>
                  <a:gd name="T94" fmla="*/ 766 w 826"/>
                  <a:gd name="T95" fmla="*/ 71 h 769"/>
                  <a:gd name="T96" fmla="*/ 781 w 826"/>
                  <a:gd name="T97" fmla="*/ 86 h 769"/>
                  <a:gd name="T98" fmla="*/ 795 w 826"/>
                  <a:gd name="T99" fmla="*/ 100 h 769"/>
                  <a:gd name="T100" fmla="*/ 812 w 826"/>
                  <a:gd name="T101" fmla="*/ 118 h 76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26" h="769">
                    <a:moveTo>
                      <a:pt x="132" y="768"/>
                    </a:moveTo>
                    <a:lnTo>
                      <a:pt x="128" y="764"/>
                    </a:lnTo>
                    <a:lnTo>
                      <a:pt x="123" y="760"/>
                    </a:lnTo>
                    <a:lnTo>
                      <a:pt x="119" y="756"/>
                    </a:lnTo>
                    <a:lnTo>
                      <a:pt x="113" y="749"/>
                    </a:lnTo>
                    <a:lnTo>
                      <a:pt x="111" y="748"/>
                    </a:lnTo>
                    <a:lnTo>
                      <a:pt x="106" y="742"/>
                    </a:lnTo>
                    <a:lnTo>
                      <a:pt x="102" y="738"/>
                    </a:lnTo>
                    <a:lnTo>
                      <a:pt x="97" y="734"/>
                    </a:lnTo>
                    <a:lnTo>
                      <a:pt x="93" y="730"/>
                    </a:lnTo>
                    <a:lnTo>
                      <a:pt x="89" y="726"/>
                    </a:lnTo>
                    <a:lnTo>
                      <a:pt x="85" y="722"/>
                    </a:lnTo>
                    <a:lnTo>
                      <a:pt x="82" y="719"/>
                    </a:lnTo>
                    <a:lnTo>
                      <a:pt x="78" y="715"/>
                    </a:lnTo>
                    <a:lnTo>
                      <a:pt x="74" y="711"/>
                    </a:lnTo>
                    <a:lnTo>
                      <a:pt x="70" y="707"/>
                    </a:lnTo>
                    <a:lnTo>
                      <a:pt x="66" y="703"/>
                    </a:lnTo>
                    <a:lnTo>
                      <a:pt x="62" y="698"/>
                    </a:lnTo>
                    <a:lnTo>
                      <a:pt x="59" y="696"/>
                    </a:lnTo>
                    <a:lnTo>
                      <a:pt x="55" y="692"/>
                    </a:lnTo>
                    <a:lnTo>
                      <a:pt x="51" y="687"/>
                    </a:lnTo>
                    <a:lnTo>
                      <a:pt x="47" y="683"/>
                    </a:lnTo>
                    <a:lnTo>
                      <a:pt x="45" y="682"/>
                    </a:lnTo>
                    <a:lnTo>
                      <a:pt x="40" y="677"/>
                    </a:lnTo>
                    <a:lnTo>
                      <a:pt x="39" y="675"/>
                    </a:lnTo>
                    <a:lnTo>
                      <a:pt x="32" y="668"/>
                    </a:lnTo>
                    <a:lnTo>
                      <a:pt x="30" y="667"/>
                    </a:lnTo>
                    <a:lnTo>
                      <a:pt x="26" y="663"/>
                    </a:lnTo>
                    <a:lnTo>
                      <a:pt x="23" y="660"/>
                    </a:lnTo>
                    <a:lnTo>
                      <a:pt x="19" y="656"/>
                    </a:lnTo>
                    <a:lnTo>
                      <a:pt x="15" y="652"/>
                    </a:lnTo>
                    <a:lnTo>
                      <a:pt x="8" y="645"/>
                    </a:lnTo>
                    <a:lnTo>
                      <a:pt x="7" y="644"/>
                    </a:lnTo>
                    <a:lnTo>
                      <a:pt x="0" y="637"/>
                    </a:lnTo>
                    <a:lnTo>
                      <a:pt x="10" y="627"/>
                    </a:lnTo>
                    <a:lnTo>
                      <a:pt x="8" y="623"/>
                    </a:lnTo>
                    <a:lnTo>
                      <a:pt x="13" y="616"/>
                    </a:lnTo>
                    <a:lnTo>
                      <a:pt x="14" y="609"/>
                    </a:lnTo>
                    <a:lnTo>
                      <a:pt x="18" y="605"/>
                    </a:lnTo>
                    <a:lnTo>
                      <a:pt x="21" y="600"/>
                    </a:lnTo>
                    <a:lnTo>
                      <a:pt x="26" y="594"/>
                    </a:lnTo>
                    <a:lnTo>
                      <a:pt x="30" y="590"/>
                    </a:lnTo>
                    <a:lnTo>
                      <a:pt x="30" y="585"/>
                    </a:lnTo>
                    <a:lnTo>
                      <a:pt x="35" y="581"/>
                    </a:lnTo>
                    <a:lnTo>
                      <a:pt x="37" y="575"/>
                    </a:lnTo>
                    <a:lnTo>
                      <a:pt x="43" y="570"/>
                    </a:lnTo>
                    <a:lnTo>
                      <a:pt x="44" y="563"/>
                    </a:lnTo>
                    <a:lnTo>
                      <a:pt x="48" y="559"/>
                    </a:lnTo>
                    <a:lnTo>
                      <a:pt x="51" y="553"/>
                    </a:lnTo>
                    <a:lnTo>
                      <a:pt x="56" y="548"/>
                    </a:lnTo>
                    <a:lnTo>
                      <a:pt x="61" y="544"/>
                    </a:lnTo>
                    <a:lnTo>
                      <a:pt x="62" y="537"/>
                    </a:lnTo>
                    <a:lnTo>
                      <a:pt x="66" y="533"/>
                    </a:lnTo>
                    <a:lnTo>
                      <a:pt x="72" y="527"/>
                    </a:lnTo>
                    <a:lnTo>
                      <a:pt x="76" y="523"/>
                    </a:lnTo>
                    <a:lnTo>
                      <a:pt x="80" y="519"/>
                    </a:lnTo>
                    <a:lnTo>
                      <a:pt x="85" y="513"/>
                    </a:lnTo>
                    <a:lnTo>
                      <a:pt x="89" y="509"/>
                    </a:lnTo>
                    <a:lnTo>
                      <a:pt x="96" y="502"/>
                    </a:lnTo>
                    <a:lnTo>
                      <a:pt x="100" y="498"/>
                    </a:lnTo>
                    <a:lnTo>
                      <a:pt x="105" y="494"/>
                    </a:lnTo>
                    <a:lnTo>
                      <a:pt x="110" y="489"/>
                    </a:lnTo>
                    <a:lnTo>
                      <a:pt x="114" y="484"/>
                    </a:lnTo>
                    <a:lnTo>
                      <a:pt x="118" y="480"/>
                    </a:lnTo>
                    <a:lnTo>
                      <a:pt x="122" y="476"/>
                    </a:lnTo>
                    <a:lnTo>
                      <a:pt x="128" y="471"/>
                    </a:lnTo>
                    <a:lnTo>
                      <a:pt x="132" y="467"/>
                    </a:lnTo>
                    <a:lnTo>
                      <a:pt x="136" y="463"/>
                    </a:lnTo>
                    <a:lnTo>
                      <a:pt x="142" y="457"/>
                    </a:lnTo>
                    <a:lnTo>
                      <a:pt x="146" y="453"/>
                    </a:lnTo>
                    <a:lnTo>
                      <a:pt x="150" y="449"/>
                    </a:lnTo>
                    <a:lnTo>
                      <a:pt x="154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73" y="431"/>
                    </a:lnTo>
                    <a:lnTo>
                      <a:pt x="177" y="427"/>
                    </a:lnTo>
                    <a:lnTo>
                      <a:pt x="181" y="423"/>
                    </a:lnTo>
                    <a:lnTo>
                      <a:pt x="188" y="419"/>
                    </a:lnTo>
                    <a:lnTo>
                      <a:pt x="192" y="414"/>
                    </a:lnTo>
                    <a:lnTo>
                      <a:pt x="196" y="410"/>
                    </a:lnTo>
                    <a:lnTo>
                      <a:pt x="202" y="410"/>
                    </a:lnTo>
                    <a:lnTo>
                      <a:pt x="209" y="404"/>
                    </a:lnTo>
                    <a:lnTo>
                      <a:pt x="217" y="398"/>
                    </a:lnTo>
                    <a:lnTo>
                      <a:pt x="227" y="394"/>
                    </a:lnTo>
                    <a:lnTo>
                      <a:pt x="232" y="391"/>
                    </a:lnTo>
                    <a:lnTo>
                      <a:pt x="236" y="387"/>
                    </a:lnTo>
                    <a:lnTo>
                      <a:pt x="243" y="386"/>
                    </a:lnTo>
                    <a:lnTo>
                      <a:pt x="249" y="380"/>
                    </a:lnTo>
                    <a:lnTo>
                      <a:pt x="257" y="375"/>
                    </a:lnTo>
                    <a:lnTo>
                      <a:pt x="261" y="371"/>
                    </a:lnTo>
                    <a:lnTo>
                      <a:pt x="268" y="369"/>
                    </a:lnTo>
                    <a:lnTo>
                      <a:pt x="272" y="365"/>
                    </a:lnTo>
                    <a:lnTo>
                      <a:pt x="280" y="362"/>
                    </a:lnTo>
                    <a:lnTo>
                      <a:pt x="284" y="358"/>
                    </a:lnTo>
                    <a:lnTo>
                      <a:pt x="288" y="354"/>
                    </a:lnTo>
                    <a:lnTo>
                      <a:pt x="294" y="349"/>
                    </a:lnTo>
                    <a:lnTo>
                      <a:pt x="298" y="344"/>
                    </a:lnTo>
                    <a:lnTo>
                      <a:pt x="302" y="340"/>
                    </a:lnTo>
                    <a:lnTo>
                      <a:pt x="303" y="333"/>
                    </a:lnTo>
                    <a:lnTo>
                      <a:pt x="309" y="328"/>
                    </a:lnTo>
                    <a:lnTo>
                      <a:pt x="313" y="324"/>
                    </a:lnTo>
                    <a:lnTo>
                      <a:pt x="317" y="314"/>
                    </a:lnTo>
                    <a:lnTo>
                      <a:pt x="324" y="307"/>
                    </a:lnTo>
                    <a:lnTo>
                      <a:pt x="325" y="306"/>
                    </a:lnTo>
                    <a:lnTo>
                      <a:pt x="330" y="299"/>
                    </a:lnTo>
                    <a:lnTo>
                      <a:pt x="336" y="292"/>
                    </a:lnTo>
                    <a:lnTo>
                      <a:pt x="341" y="288"/>
                    </a:lnTo>
                    <a:lnTo>
                      <a:pt x="342" y="281"/>
                    </a:lnTo>
                    <a:lnTo>
                      <a:pt x="346" y="277"/>
                    </a:lnTo>
                    <a:lnTo>
                      <a:pt x="352" y="272"/>
                    </a:lnTo>
                    <a:lnTo>
                      <a:pt x="354" y="266"/>
                    </a:lnTo>
                    <a:lnTo>
                      <a:pt x="358" y="262"/>
                    </a:lnTo>
                    <a:lnTo>
                      <a:pt x="364" y="257"/>
                    </a:lnTo>
                    <a:lnTo>
                      <a:pt x="363" y="253"/>
                    </a:lnTo>
                    <a:lnTo>
                      <a:pt x="367" y="248"/>
                    </a:lnTo>
                    <a:lnTo>
                      <a:pt x="372" y="243"/>
                    </a:lnTo>
                    <a:lnTo>
                      <a:pt x="375" y="237"/>
                    </a:lnTo>
                    <a:lnTo>
                      <a:pt x="379" y="233"/>
                    </a:lnTo>
                    <a:lnTo>
                      <a:pt x="384" y="228"/>
                    </a:lnTo>
                    <a:lnTo>
                      <a:pt x="389" y="224"/>
                    </a:lnTo>
                    <a:lnTo>
                      <a:pt x="389" y="215"/>
                    </a:lnTo>
                    <a:lnTo>
                      <a:pt x="393" y="211"/>
                    </a:lnTo>
                    <a:lnTo>
                      <a:pt x="398" y="206"/>
                    </a:lnTo>
                    <a:lnTo>
                      <a:pt x="400" y="199"/>
                    </a:lnTo>
                    <a:lnTo>
                      <a:pt x="404" y="195"/>
                    </a:lnTo>
                    <a:lnTo>
                      <a:pt x="409" y="189"/>
                    </a:lnTo>
                    <a:lnTo>
                      <a:pt x="412" y="184"/>
                    </a:lnTo>
                    <a:lnTo>
                      <a:pt x="416" y="180"/>
                    </a:lnTo>
                    <a:lnTo>
                      <a:pt x="423" y="173"/>
                    </a:lnTo>
                    <a:lnTo>
                      <a:pt x="427" y="169"/>
                    </a:lnTo>
                    <a:lnTo>
                      <a:pt x="434" y="162"/>
                    </a:lnTo>
                    <a:lnTo>
                      <a:pt x="438" y="158"/>
                    </a:lnTo>
                    <a:lnTo>
                      <a:pt x="444" y="152"/>
                    </a:lnTo>
                    <a:lnTo>
                      <a:pt x="446" y="147"/>
                    </a:lnTo>
                    <a:lnTo>
                      <a:pt x="450" y="143"/>
                    </a:lnTo>
                    <a:lnTo>
                      <a:pt x="456" y="137"/>
                    </a:lnTo>
                    <a:lnTo>
                      <a:pt x="460" y="133"/>
                    </a:lnTo>
                    <a:lnTo>
                      <a:pt x="464" y="129"/>
                    </a:lnTo>
                    <a:lnTo>
                      <a:pt x="468" y="125"/>
                    </a:lnTo>
                    <a:lnTo>
                      <a:pt x="476" y="119"/>
                    </a:lnTo>
                    <a:lnTo>
                      <a:pt x="482" y="114"/>
                    </a:lnTo>
                    <a:lnTo>
                      <a:pt x="490" y="108"/>
                    </a:lnTo>
                    <a:lnTo>
                      <a:pt x="494" y="104"/>
                    </a:lnTo>
                    <a:lnTo>
                      <a:pt x="498" y="100"/>
                    </a:lnTo>
                    <a:lnTo>
                      <a:pt x="505" y="99"/>
                    </a:lnTo>
                    <a:lnTo>
                      <a:pt x="512" y="95"/>
                    </a:lnTo>
                    <a:lnTo>
                      <a:pt x="516" y="91"/>
                    </a:lnTo>
                    <a:lnTo>
                      <a:pt x="526" y="86"/>
                    </a:lnTo>
                    <a:lnTo>
                      <a:pt x="531" y="84"/>
                    </a:lnTo>
                    <a:lnTo>
                      <a:pt x="535" y="80"/>
                    </a:lnTo>
                    <a:lnTo>
                      <a:pt x="544" y="77"/>
                    </a:lnTo>
                    <a:lnTo>
                      <a:pt x="551" y="70"/>
                    </a:lnTo>
                    <a:lnTo>
                      <a:pt x="556" y="67"/>
                    </a:lnTo>
                    <a:lnTo>
                      <a:pt x="560" y="63"/>
                    </a:lnTo>
                    <a:lnTo>
                      <a:pt x="567" y="62"/>
                    </a:lnTo>
                    <a:lnTo>
                      <a:pt x="575" y="56"/>
                    </a:lnTo>
                    <a:lnTo>
                      <a:pt x="581" y="51"/>
                    </a:lnTo>
                    <a:lnTo>
                      <a:pt x="588" y="49"/>
                    </a:lnTo>
                    <a:lnTo>
                      <a:pt x="594" y="48"/>
                    </a:lnTo>
                    <a:lnTo>
                      <a:pt x="599" y="44"/>
                    </a:lnTo>
                    <a:lnTo>
                      <a:pt x="604" y="38"/>
                    </a:lnTo>
                    <a:lnTo>
                      <a:pt x="612" y="38"/>
                    </a:lnTo>
                    <a:lnTo>
                      <a:pt x="619" y="32"/>
                    </a:lnTo>
                    <a:lnTo>
                      <a:pt x="625" y="29"/>
                    </a:lnTo>
                    <a:lnTo>
                      <a:pt x="629" y="25"/>
                    </a:lnTo>
                    <a:lnTo>
                      <a:pt x="637" y="22"/>
                    </a:lnTo>
                    <a:lnTo>
                      <a:pt x="645" y="16"/>
                    </a:lnTo>
                    <a:lnTo>
                      <a:pt x="652" y="15"/>
                    </a:lnTo>
                    <a:lnTo>
                      <a:pt x="658" y="12"/>
                    </a:lnTo>
                    <a:lnTo>
                      <a:pt x="667" y="8"/>
                    </a:lnTo>
                    <a:lnTo>
                      <a:pt x="674" y="7"/>
                    </a:lnTo>
                    <a:lnTo>
                      <a:pt x="682" y="1"/>
                    </a:lnTo>
                    <a:lnTo>
                      <a:pt x="688" y="1"/>
                    </a:lnTo>
                    <a:lnTo>
                      <a:pt x="692" y="0"/>
                    </a:lnTo>
                    <a:lnTo>
                      <a:pt x="700" y="5"/>
                    </a:lnTo>
                    <a:lnTo>
                      <a:pt x="704" y="10"/>
                    </a:lnTo>
                    <a:lnTo>
                      <a:pt x="706" y="11"/>
                    </a:lnTo>
                    <a:lnTo>
                      <a:pt x="711" y="16"/>
                    </a:lnTo>
                    <a:lnTo>
                      <a:pt x="715" y="20"/>
                    </a:lnTo>
                    <a:lnTo>
                      <a:pt x="719" y="25"/>
                    </a:lnTo>
                    <a:lnTo>
                      <a:pt x="723" y="29"/>
                    </a:lnTo>
                    <a:lnTo>
                      <a:pt x="727" y="33"/>
                    </a:lnTo>
                    <a:lnTo>
                      <a:pt x="732" y="37"/>
                    </a:lnTo>
                    <a:lnTo>
                      <a:pt x="734" y="40"/>
                    </a:lnTo>
                    <a:lnTo>
                      <a:pt x="740" y="45"/>
                    </a:lnTo>
                    <a:lnTo>
                      <a:pt x="744" y="49"/>
                    </a:lnTo>
                    <a:lnTo>
                      <a:pt x="747" y="52"/>
                    </a:lnTo>
                    <a:lnTo>
                      <a:pt x="751" y="56"/>
                    </a:lnTo>
                    <a:lnTo>
                      <a:pt x="753" y="59"/>
                    </a:lnTo>
                    <a:lnTo>
                      <a:pt x="759" y="64"/>
                    </a:lnTo>
                    <a:lnTo>
                      <a:pt x="763" y="68"/>
                    </a:lnTo>
                    <a:lnTo>
                      <a:pt x="766" y="71"/>
                    </a:lnTo>
                    <a:lnTo>
                      <a:pt x="770" y="75"/>
                    </a:lnTo>
                    <a:lnTo>
                      <a:pt x="773" y="78"/>
                    </a:lnTo>
                    <a:lnTo>
                      <a:pt x="777" y="82"/>
                    </a:lnTo>
                    <a:lnTo>
                      <a:pt x="781" y="86"/>
                    </a:lnTo>
                    <a:lnTo>
                      <a:pt x="782" y="88"/>
                    </a:lnTo>
                    <a:lnTo>
                      <a:pt x="786" y="92"/>
                    </a:lnTo>
                    <a:lnTo>
                      <a:pt x="790" y="96"/>
                    </a:lnTo>
                    <a:lnTo>
                      <a:pt x="795" y="100"/>
                    </a:lnTo>
                    <a:lnTo>
                      <a:pt x="800" y="105"/>
                    </a:lnTo>
                    <a:lnTo>
                      <a:pt x="804" y="110"/>
                    </a:lnTo>
                    <a:lnTo>
                      <a:pt x="808" y="114"/>
                    </a:lnTo>
                    <a:lnTo>
                      <a:pt x="812" y="118"/>
                    </a:lnTo>
                    <a:lnTo>
                      <a:pt x="818" y="123"/>
                    </a:lnTo>
                    <a:lnTo>
                      <a:pt x="825" y="116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3" name="Freeform 815">
                <a:extLst>
                  <a:ext uri="{FF2B5EF4-FFF2-40B4-BE49-F238E27FC236}">
                    <a16:creationId xmlns:a16="http://schemas.microsoft.com/office/drawing/2014/main" id="{EC2DE069-AA63-4181-8C3F-78EE260EF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26"/>
                <a:ext cx="769" cy="823"/>
              </a:xfrm>
              <a:custGeom>
                <a:avLst/>
                <a:gdLst>
                  <a:gd name="T0" fmla="*/ 12 w 769"/>
                  <a:gd name="T1" fmla="*/ 703 h 823"/>
                  <a:gd name="T2" fmla="*/ 30 w 769"/>
                  <a:gd name="T3" fmla="*/ 721 h 823"/>
                  <a:gd name="T4" fmla="*/ 45 w 769"/>
                  <a:gd name="T5" fmla="*/ 736 h 823"/>
                  <a:gd name="T6" fmla="*/ 62 w 769"/>
                  <a:gd name="T7" fmla="*/ 752 h 823"/>
                  <a:gd name="T8" fmla="*/ 77 w 769"/>
                  <a:gd name="T9" fmla="*/ 767 h 823"/>
                  <a:gd name="T10" fmla="*/ 92 w 769"/>
                  <a:gd name="T11" fmla="*/ 782 h 823"/>
                  <a:gd name="T12" fmla="*/ 106 w 769"/>
                  <a:gd name="T13" fmla="*/ 796 h 823"/>
                  <a:gd name="T14" fmla="*/ 123 w 769"/>
                  <a:gd name="T15" fmla="*/ 814 h 823"/>
                  <a:gd name="T16" fmla="*/ 144 w 769"/>
                  <a:gd name="T17" fmla="*/ 813 h 823"/>
                  <a:gd name="T18" fmla="*/ 169 w 769"/>
                  <a:gd name="T19" fmla="*/ 802 h 823"/>
                  <a:gd name="T20" fmla="*/ 188 w 769"/>
                  <a:gd name="T21" fmla="*/ 788 h 823"/>
                  <a:gd name="T22" fmla="*/ 210 w 769"/>
                  <a:gd name="T23" fmla="*/ 774 h 823"/>
                  <a:gd name="T24" fmla="*/ 232 w 769"/>
                  <a:gd name="T25" fmla="*/ 760 h 823"/>
                  <a:gd name="T26" fmla="*/ 250 w 769"/>
                  <a:gd name="T27" fmla="*/ 743 h 823"/>
                  <a:gd name="T28" fmla="*/ 270 w 769"/>
                  <a:gd name="T29" fmla="*/ 722 h 823"/>
                  <a:gd name="T30" fmla="*/ 288 w 769"/>
                  <a:gd name="T31" fmla="*/ 704 h 823"/>
                  <a:gd name="T32" fmla="*/ 306 w 769"/>
                  <a:gd name="T33" fmla="*/ 686 h 823"/>
                  <a:gd name="T34" fmla="*/ 324 w 769"/>
                  <a:gd name="T35" fmla="*/ 668 h 823"/>
                  <a:gd name="T36" fmla="*/ 342 w 769"/>
                  <a:gd name="T37" fmla="*/ 645 h 823"/>
                  <a:gd name="T38" fmla="*/ 358 w 769"/>
                  <a:gd name="T39" fmla="*/ 626 h 823"/>
                  <a:gd name="T40" fmla="*/ 374 w 769"/>
                  <a:gd name="T41" fmla="*/ 596 h 823"/>
                  <a:gd name="T42" fmla="*/ 388 w 769"/>
                  <a:gd name="T43" fmla="*/ 574 h 823"/>
                  <a:gd name="T44" fmla="*/ 403 w 769"/>
                  <a:gd name="T45" fmla="*/ 550 h 823"/>
                  <a:gd name="T46" fmla="*/ 420 w 769"/>
                  <a:gd name="T47" fmla="*/ 529 h 823"/>
                  <a:gd name="T48" fmla="*/ 440 w 769"/>
                  <a:gd name="T49" fmla="*/ 513 h 823"/>
                  <a:gd name="T50" fmla="*/ 461 w 769"/>
                  <a:gd name="T51" fmla="*/ 496 h 823"/>
                  <a:gd name="T52" fmla="*/ 487 w 769"/>
                  <a:gd name="T53" fmla="*/ 480 h 823"/>
                  <a:gd name="T54" fmla="*/ 506 w 769"/>
                  <a:gd name="T55" fmla="*/ 464 h 823"/>
                  <a:gd name="T56" fmla="*/ 525 w 769"/>
                  <a:gd name="T57" fmla="*/ 450 h 823"/>
                  <a:gd name="T58" fmla="*/ 545 w 769"/>
                  <a:gd name="T59" fmla="*/ 434 h 823"/>
                  <a:gd name="T60" fmla="*/ 569 w 769"/>
                  <a:gd name="T61" fmla="*/ 423 h 823"/>
                  <a:gd name="T62" fmla="*/ 589 w 769"/>
                  <a:gd name="T63" fmla="*/ 406 h 823"/>
                  <a:gd name="T64" fmla="*/ 611 w 769"/>
                  <a:gd name="T65" fmla="*/ 384 h 823"/>
                  <a:gd name="T66" fmla="*/ 634 w 769"/>
                  <a:gd name="T67" fmla="*/ 369 h 823"/>
                  <a:gd name="T68" fmla="*/ 649 w 769"/>
                  <a:gd name="T69" fmla="*/ 346 h 823"/>
                  <a:gd name="T70" fmla="*/ 668 w 769"/>
                  <a:gd name="T71" fmla="*/ 324 h 823"/>
                  <a:gd name="T72" fmla="*/ 682 w 769"/>
                  <a:gd name="T73" fmla="*/ 297 h 823"/>
                  <a:gd name="T74" fmla="*/ 698 w 769"/>
                  <a:gd name="T75" fmla="*/ 272 h 823"/>
                  <a:gd name="T76" fmla="*/ 711 w 769"/>
                  <a:gd name="T77" fmla="*/ 246 h 823"/>
                  <a:gd name="T78" fmla="*/ 724 w 769"/>
                  <a:gd name="T79" fmla="*/ 224 h 823"/>
                  <a:gd name="T80" fmla="*/ 740 w 769"/>
                  <a:gd name="T81" fmla="*/ 198 h 823"/>
                  <a:gd name="T82" fmla="*/ 753 w 769"/>
                  <a:gd name="T83" fmla="*/ 170 h 823"/>
                  <a:gd name="T84" fmla="*/ 767 w 769"/>
                  <a:gd name="T85" fmla="*/ 140 h 823"/>
                  <a:gd name="T86" fmla="*/ 759 w 769"/>
                  <a:gd name="T87" fmla="*/ 118 h 823"/>
                  <a:gd name="T88" fmla="*/ 744 w 769"/>
                  <a:gd name="T89" fmla="*/ 103 h 823"/>
                  <a:gd name="T90" fmla="*/ 729 w 769"/>
                  <a:gd name="T91" fmla="*/ 88 h 823"/>
                  <a:gd name="T92" fmla="*/ 711 w 769"/>
                  <a:gd name="T93" fmla="*/ 70 h 823"/>
                  <a:gd name="T94" fmla="*/ 697 w 769"/>
                  <a:gd name="T95" fmla="*/ 57 h 823"/>
                  <a:gd name="T96" fmla="*/ 682 w 769"/>
                  <a:gd name="T97" fmla="*/ 41 h 823"/>
                  <a:gd name="T98" fmla="*/ 667 w 769"/>
                  <a:gd name="T99" fmla="*/ 26 h 823"/>
                  <a:gd name="T100" fmla="*/ 651 w 769"/>
                  <a:gd name="T101" fmla="*/ 10 h 8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69" h="823">
                    <a:moveTo>
                      <a:pt x="0" y="691"/>
                    </a:moveTo>
                    <a:lnTo>
                      <a:pt x="4" y="695"/>
                    </a:lnTo>
                    <a:lnTo>
                      <a:pt x="8" y="699"/>
                    </a:lnTo>
                    <a:lnTo>
                      <a:pt x="12" y="703"/>
                    </a:lnTo>
                    <a:lnTo>
                      <a:pt x="19" y="710"/>
                    </a:lnTo>
                    <a:lnTo>
                      <a:pt x="21" y="711"/>
                    </a:lnTo>
                    <a:lnTo>
                      <a:pt x="26" y="717"/>
                    </a:lnTo>
                    <a:lnTo>
                      <a:pt x="30" y="721"/>
                    </a:lnTo>
                    <a:lnTo>
                      <a:pt x="34" y="725"/>
                    </a:lnTo>
                    <a:lnTo>
                      <a:pt x="38" y="729"/>
                    </a:lnTo>
                    <a:lnTo>
                      <a:pt x="43" y="733"/>
                    </a:lnTo>
                    <a:lnTo>
                      <a:pt x="45" y="736"/>
                    </a:lnTo>
                    <a:lnTo>
                      <a:pt x="49" y="740"/>
                    </a:lnTo>
                    <a:lnTo>
                      <a:pt x="53" y="744"/>
                    </a:lnTo>
                    <a:lnTo>
                      <a:pt x="58" y="748"/>
                    </a:lnTo>
                    <a:lnTo>
                      <a:pt x="62" y="752"/>
                    </a:lnTo>
                    <a:lnTo>
                      <a:pt x="66" y="756"/>
                    </a:lnTo>
                    <a:lnTo>
                      <a:pt x="70" y="761"/>
                    </a:lnTo>
                    <a:lnTo>
                      <a:pt x="73" y="763"/>
                    </a:lnTo>
                    <a:lnTo>
                      <a:pt x="77" y="767"/>
                    </a:lnTo>
                    <a:lnTo>
                      <a:pt x="81" y="772"/>
                    </a:lnTo>
                    <a:lnTo>
                      <a:pt x="85" y="776"/>
                    </a:lnTo>
                    <a:lnTo>
                      <a:pt x="86" y="777"/>
                    </a:lnTo>
                    <a:lnTo>
                      <a:pt x="92" y="782"/>
                    </a:lnTo>
                    <a:lnTo>
                      <a:pt x="93" y="784"/>
                    </a:lnTo>
                    <a:lnTo>
                      <a:pt x="100" y="791"/>
                    </a:lnTo>
                    <a:lnTo>
                      <a:pt x="101" y="792"/>
                    </a:lnTo>
                    <a:lnTo>
                      <a:pt x="106" y="796"/>
                    </a:lnTo>
                    <a:lnTo>
                      <a:pt x="108" y="799"/>
                    </a:lnTo>
                    <a:lnTo>
                      <a:pt x="111" y="802"/>
                    </a:lnTo>
                    <a:lnTo>
                      <a:pt x="117" y="807"/>
                    </a:lnTo>
                    <a:lnTo>
                      <a:pt x="123" y="814"/>
                    </a:lnTo>
                    <a:lnTo>
                      <a:pt x="125" y="815"/>
                    </a:lnTo>
                    <a:lnTo>
                      <a:pt x="132" y="822"/>
                    </a:lnTo>
                    <a:lnTo>
                      <a:pt x="141" y="813"/>
                    </a:lnTo>
                    <a:lnTo>
                      <a:pt x="144" y="813"/>
                    </a:lnTo>
                    <a:lnTo>
                      <a:pt x="152" y="810"/>
                    </a:lnTo>
                    <a:lnTo>
                      <a:pt x="159" y="808"/>
                    </a:lnTo>
                    <a:lnTo>
                      <a:pt x="163" y="804"/>
                    </a:lnTo>
                    <a:lnTo>
                      <a:pt x="169" y="802"/>
                    </a:lnTo>
                    <a:lnTo>
                      <a:pt x="174" y="796"/>
                    </a:lnTo>
                    <a:lnTo>
                      <a:pt x="178" y="792"/>
                    </a:lnTo>
                    <a:lnTo>
                      <a:pt x="184" y="792"/>
                    </a:lnTo>
                    <a:lnTo>
                      <a:pt x="188" y="788"/>
                    </a:lnTo>
                    <a:lnTo>
                      <a:pt x="193" y="785"/>
                    </a:lnTo>
                    <a:lnTo>
                      <a:pt x="199" y="780"/>
                    </a:lnTo>
                    <a:lnTo>
                      <a:pt x="206" y="778"/>
                    </a:lnTo>
                    <a:lnTo>
                      <a:pt x="210" y="774"/>
                    </a:lnTo>
                    <a:lnTo>
                      <a:pt x="215" y="771"/>
                    </a:lnTo>
                    <a:lnTo>
                      <a:pt x="221" y="766"/>
                    </a:lnTo>
                    <a:lnTo>
                      <a:pt x="225" y="762"/>
                    </a:lnTo>
                    <a:lnTo>
                      <a:pt x="232" y="760"/>
                    </a:lnTo>
                    <a:lnTo>
                      <a:pt x="236" y="756"/>
                    </a:lnTo>
                    <a:lnTo>
                      <a:pt x="241" y="751"/>
                    </a:lnTo>
                    <a:lnTo>
                      <a:pt x="245" y="747"/>
                    </a:lnTo>
                    <a:lnTo>
                      <a:pt x="250" y="743"/>
                    </a:lnTo>
                    <a:lnTo>
                      <a:pt x="255" y="737"/>
                    </a:lnTo>
                    <a:lnTo>
                      <a:pt x="259" y="733"/>
                    </a:lnTo>
                    <a:lnTo>
                      <a:pt x="266" y="726"/>
                    </a:lnTo>
                    <a:lnTo>
                      <a:pt x="270" y="722"/>
                    </a:lnTo>
                    <a:lnTo>
                      <a:pt x="274" y="718"/>
                    </a:lnTo>
                    <a:lnTo>
                      <a:pt x="280" y="712"/>
                    </a:lnTo>
                    <a:lnTo>
                      <a:pt x="284" y="708"/>
                    </a:lnTo>
                    <a:lnTo>
                      <a:pt x="288" y="704"/>
                    </a:lnTo>
                    <a:lnTo>
                      <a:pt x="292" y="700"/>
                    </a:lnTo>
                    <a:lnTo>
                      <a:pt x="298" y="695"/>
                    </a:lnTo>
                    <a:lnTo>
                      <a:pt x="302" y="690"/>
                    </a:lnTo>
                    <a:lnTo>
                      <a:pt x="306" y="686"/>
                    </a:lnTo>
                    <a:lnTo>
                      <a:pt x="311" y="681"/>
                    </a:lnTo>
                    <a:lnTo>
                      <a:pt x="315" y="677"/>
                    </a:lnTo>
                    <a:lnTo>
                      <a:pt x="320" y="673"/>
                    </a:lnTo>
                    <a:lnTo>
                      <a:pt x="324" y="668"/>
                    </a:lnTo>
                    <a:lnTo>
                      <a:pt x="326" y="660"/>
                    </a:lnTo>
                    <a:lnTo>
                      <a:pt x="331" y="656"/>
                    </a:lnTo>
                    <a:lnTo>
                      <a:pt x="337" y="649"/>
                    </a:lnTo>
                    <a:lnTo>
                      <a:pt x="342" y="645"/>
                    </a:lnTo>
                    <a:lnTo>
                      <a:pt x="346" y="641"/>
                    </a:lnTo>
                    <a:lnTo>
                      <a:pt x="350" y="634"/>
                    </a:lnTo>
                    <a:lnTo>
                      <a:pt x="354" y="630"/>
                    </a:lnTo>
                    <a:lnTo>
                      <a:pt x="358" y="626"/>
                    </a:lnTo>
                    <a:lnTo>
                      <a:pt x="358" y="620"/>
                    </a:lnTo>
                    <a:lnTo>
                      <a:pt x="365" y="614"/>
                    </a:lnTo>
                    <a:lnTo>
                      <a:pt x="370" y="605"/>
                    </a:lnTo>
                    <a:lnTo>
                      <a:pt x="374" y="596"/>
                    </a:lnTo>
                    <a:lnTo>
                      <a:pt x="377" y="590"/>
                    </a:lnTo>
                    <a:lnTo>
                      <a:pt x="381" y="586"/>
                    </a:lnTo>
                    <a:lnTo>
                      <a:pt x="383" y="579"/>
                    </a:lnTo>
                    <a:lnTo>
                      <a:pt x="388" y="574"/>
                    </a:lnTo>
                    <a:lnTo>
                      <a:pt x="392" y="564"/>
                    </a:lnTo>
                    <a:lnTo>
                      <a:pt x="396" y="560"/>
                    </a:lnTo>
                    <a:lnTo>
                      <a:pt x="399" y="555"/>
                    </a:lnTo>
                    <a:lnTo>
                      <a:pt x="403" y="550"/>
                    </a:lnTo>
                    <a:lnTo>
                      <a:pt x="406" y="542"/>
                    </a:lnTo>
                    <a:lnTo>
                      <a:pt x="410" y="538"/>
                    </a:lnTo>
                    <a:lnTo>
                      <a:pt x="414" y="534"/>
                    </a:lnTo>
                    <a:lnTo>
                      <a:pt x="420" y="529"/>
                    </a:lnTo>
                    <a:lnTo>
                      <a:pt x="424" y="524"/>
                    </a:lnTo>
                    <a:lnTo>
                      <a:pt x="428" y="520"/>
                    </a:lnTo>
                    <a:lnTo>
                      <a:pt x="435" y="519"/>
                    </a:lnTo>
                    <a:lnTo>
                      <a:pt x="440" y="513"/>
                    </a:lnTo>
                    <a:lnTo>
                      <a:pt x="445" y="509"/>
                    </a:lnTo>
                    <a:lnTo>
                      <a:pt x="453" y="504"/>
                    </a:lnTo>
                    <a:lnTo>
                      <a:pt x="460" y="497"/>
                    </a:lnTo>
                    <a:lnTo>
                      <a:pt x="461" y="496"/>
                    </a:lnTo>
                    <a:lnTo>
                      <a:pt x="469" y="493"/>
                    </a:lnTo>
                    <a:lnTo>
                      <a:pt x="476" y="486"/>
                    </a:lnTo>
                    <a:lnTo>
                      <a:pt x="480" y="482"/>
                    </a:lnTo>
                    <a:lnTo>
                      <a:pt x="487" y="480"/>
                    </a:lnTo>
                    <a:lnTo>
                      <a:pt x="491" y="476"/>
                    </a:lnTo>
                    <a:lnTo>
                      <a:pt x="497" y="471"/>
                    </a:lnTo>
                    <a:lnTo>
                      <a:pt x="502" y="468"/>
                    </a:lnTo>
                    <a:lnTo>
                      <a:pt x="506" y="464"/>
                    </a:lnTo>
                    <a:lnTo>
                      <a:pt x="512" y="459"/>
                    </a:lnTo>
                    <a:lnTo>
                      <a:pt x="516" y="460"/>
                    </a:lnTo>
                    <a:lnTo>
                      <a:pt x="520" y="456"/>
                    </a:lnTo>
                    <a:lnTo>
                      <a:pt x="525" y="450"/>
                    </a:lnTo>
                    <a:lnTo>
                      <a:pt x="531" y="448"/>
                    </a:lnTo>
                    <a:lnTo>
                      <a:pt x="535" y="443"/>
                    </a:lnTo>
                    <a:lnTo>
                      <a:pt x="541" y="438"/>
                    </a:lnTo>
                    <a:lnTo>
                      <a:pt x="545" y="434"/>
                    </a:lnTo>
                    <a:lnTo>
                      <a:pt x="553" y="434"/>
                    </a:lnTo>
                    <a:lnTo>
                      <a:pt x="557" y="430"/>
                    </a:lnTo>
                    <a:lnTo>
                      <a:pt x="563" y="424"/>
                    </a:lnTo>
                    <a:lnTo>
                      <a:pt x="569" y="423"/>
                    </a:lnTo>
                    <a:lnTo>
                      <a:pt x="573" y="419"/>
                    </a:lnTo>
                    <a:lnTo>
                      <a:pt x="579" y="413"/>
                    </a:lnTo>
                    <a:lnTo>
                      <a:pt x="584" y="410"/>
                    </a:lnTo>
                    <a:lnTo>
                      <a:pt x="589" y="406"/>
                    </a:lnTo>
                    <a:lnTo>
                      <a:pt x="595" y="399"/>
                    </a:lnTo>
                    <a:lnTo>
                      <a:pt x="600" y="395"/>
                    </a:lnTo>
                    <a:lnTo>
                      <a:pt x="606" y="388"/>
                    </a:lnTo>
                    <a:lnTo>
                      <a:pt x="611" y="384"/>
                    </a:lnTo>
                    <a:lnTo>
                      <a:pt x="616" y="379"/>
                    </a:lnTo>
                    <a:lnTo>
                      <a:pt x="624" y="379"/>
                    </a:lnTo>
                    <a:lnTo>
                      <a:pt x="628" y="375"/>
                    </a:lnTo>
                    <a:lnTo>
                      <a:pt x="634" y="369"/>
                    </a:lnTo>
                    <a:lnTo>
                      <a:pt x="638" y="365"/>
                    </a:lnTo>
                    <a:lnTo>
                      <a:pt x="642" y="361"/>
                    </a:lnTo>
                    <a:lnTo>
                      <a:pt x="646" y="357"/>
                    </a:lnTo>
                    <a:lnTo>
                      <a:pt x="649" y="346"/>
                    </a:lnTo>
                    <a:lnTo>
                      <a:pt x="654" y="340"/>
                    </a:lnTo>
                    <a:lnTo>
                      <a:pt x="660" y="332"/>
                    </a:lnTo>
                    <a:lnTo>
                      <a:pt x="664" y="328"/>
                    </a:lnTo>
                    <a:lnTo>
                      <a:pt x="668" y="324"/>
                    </a:lnTo>
                    <a:lnTo>
                      <a:pt x="670" y="317"/>
                    </a:lnTo>
                    <a:lnTo>
                      <a:pt x="674" y="310"/>
                    </a:lnTo>
                    <a:lnTo>
                      <a:pt x="678" y="306"/>
                    </a:lnTo>
                    <a:lnTo>
                      <a:pt x="682" y="297"/>
                    </a:lnTo>
                    <a:lnTo>
                      <a:pt x="685" y="291"/>
                    </a:lnTo>
                    <a:lnTo>
                      <a:pt x="689" y="287"/>
                    </a:lnTo>
                    <a:lnTo>
                      <a:pt x="692" y="279"/>
                    </a:lnTo>
                    <a:lnTo>
                      <a:pt x="698" y="272"/>
                    </a:lnTo>
                    <a:lnTo>
                      <a:pt x="701" y="266"/>
                    </a:lnTo>
                    <a:lnTo>
                      <a:pt x="705" y="262"/>
                    </a:lnTo>
                    <a:lnTo>
                      <a:pt x="707" y="255"/>
                    </a:lnTo>
                    <a:lnTo>
                      <a:pt x="711" y="246"/>
                    </a:lnTo>
                    <a:lnTo>
                      <a:pt x="716" y="240"/>
                    </a:lnTo>
                    <a:lnTo>
                      <a:pt x="719" y="235"/>
                    </a:lnTo>
                    <a:lnTo>
                      <a:pt x="720" y="228"/>
                    </a:lnTo>
                    <a:lnTo>
                      <a:pt x="724" y="224"/>
                    </a:lnTo>
                    <a:lnTo>
                      <a:pt x="730" y="218"/>
                    </a:lnTo>
                    <a:lnTo>
                      <a:pt x="730" y="210"/>
                    </a:lnTo>
                    <a:lnTo>
                      <a:pt x="737" y="203"/>
                    </a:lnTo>
                    <a:lnTo>
                      <a:pt x="740" y="198"/>
                    </a:lnTo>
                    <a:lnTo>
                      <a:pt x="744" y="194"/>
                    </a:lnTo>
                    <a:lnTo>
                      <a:pt x="746" y="185"/>
                    </a:lnTo>
                    <a:lnTo>
                      <a:pt x="752" y="177"/>
                    </a:lnTo>
                    <a:lnTo>
                      <a:pt x="753" y="170"/>
                    </a:lnTo>
                    <a:lnTo>
                      <a:pt x="756" y="165"/>
                    </a:lnTo>
                    <a:lnTo>
                      <a:pt x="759" y="154"/>
                    </a:lnTo>
                    <a:lnTo>
                      <a:pt x="762" y="148"/>
                    </a:lnTo>
                    <a:lnTo>
                      <a:pt x="767" y="140"/>
                    </a:lnTo>
                    <a:lnTo>
                      <a:pt x="767" y="135"/>
                    </a:lnTo>
                    <a:lnTo>
                      <a:pt x="768" y="131"/>
                    </a:lnTo>
                    <a:lnTo>
                      <a:pt x="763" y="122"/>
                    </a:lnTo>
                    <a:lnTo>
                      <a:pt x="759" y="118"/>
                    </a:lnTo>
                    <a:lnTo>
                      <a:pt x="757" y="117"/>
                    </a:lnTo>
                    <a:lnTo>
                      <a:pt x="752" y="111"/>
                    </a:lnTo>
                    <a:lnTo>
                      <a:pt x="748" y="107"/>
                    </a:lnTo>
                    <a:lnTo>
                      <a:pt x="744" y="103"/>
                    </a:lnTo>
                    <a:lnTo>
                      <a:pt x="740" y="99"/>
                    </a:lnTo>
                    <a:lnTo>
                      <a:pt x="736" y="95"/>
                    </a:lnTo>
                    <a:lnTo>
                      <a:pt x="731" y="91"/>
                    </a:lnTo>
                    <a:lnTo>
                      <a:pt x="729" y="88"/>
                    </a:lnTo>
                    <a:lnTo>
                      <a:pt x="723" y="83"/>
                    </a:lnTo>
                    <a:lnTo>
                      <a:pt x="719" y="78"/>
                    </a:lnTo>
                    <a:lnTo>
                      <a:pt x="716" y="76"/>
                    </a:lnTo>
                    <a:lnTo>
                      <a:pt x="711" y="70"/>
                    </a:lnTo>
                    <a:lnTo>
                      <a:pt x="710" y="69"/>
                    </a:lnTo>
                    <a:lnTo>
                      <a:pt x="704" y="63"/>
                    </a:lnTo>
                    <a:lnTo>
                      <a:pt x="700" y="59"/>
                    </a:lnTo>
                    <a:lnTo>
                      <a:pt x="697" y="57"/>
                    </a:lnTo>
                    <a:lnTo>
                      <a:pt x="693" y="52"/>
                    </a:lnTo>
                    <a:lnTo>
                      <a:pt x="692" y="51"/>
                    </a:lnTo>
                    <a:lnTo>
                      <a:pt x="686" y="46"/>
                    </a:lnTo>
                    <a:lnTo>
                      <a:pt x="682" y="41"/>
                    </a:lnTo>
                    <a:lnTo>
                      <a:pt x="681" y="40"/>
                    </a:lnTo>
                    <a:lnTo>
                      <a:pt x="677" y="36"/>
                    </a:lnTo>
                    <a:lnTo>
                      <a:pt x="673" y="32"/>
                    </a:lnTo>
                    <a:lnTo>
                      <a:pt x="667" y="26"/>
                    </a:lnTo>
                    <a:lnTo>
                      <a:pt x="663" y="22"/>
                    </a:lnTo>
                    <a:lnTo>
                      <a:pt x="659" y="18"/>
                    </a:lnTo>
                    <a:lnTo>
                      <a:pt x="655" y="14"/>
                    </a:lnTo>
                    <a:lnTo>
                      <a:pt x="651" y="10"/>
                    </a:lnTo>
                    <a:lnTo>
                      <a:pt x="648" y="7"/>
                    </a:lnTo>
                    <a:lnTo>
                      <a:pt x="655" y="0"/>
                    </a:lnTo>
                  </a:path>
                </a:pathLst>
              </a:custGeom>
              <a:solidFill>
                <a:srgbClr val="9B9B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330" name="AutoShape 816">
              <a:extLst>
                <a:ext uri="{FF2B5EF4-FFF2-40B4-BE49-F238E27FC236}">
                  <a16:creationId xmlns:a16="http://schemas.microsoft.com/office/drawing/2014/main" id="{0E9016A0-2A45-463F-8B6F-CE5A669102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50" y="2347"/>
              <a:ext cx="225" cy="74"/>
            </a:xfrm>
            <a:prstGeom prst="roundRect">
              <a:avLst>
                <a:gd name="adj" fmla="val 12477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AutoShape 817">
              <a:extLst>
                <a:ext uri="{FF2B5EF4-FFF2-40B4-BE49-F238E27FC236}">
                  <a16:creationId xmlns:a16="http://schemas.microsoft.com/office/drawing/2014/main" id="{F7CD6AB7-5BC8-4959-965E-E44694A1A9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92" y="2419"/>
              <a:ext cx="287" cy="184"/>
            </a:xfrm>
            <a:prstGeom prst="roundRect">
              <a:avLst>
                <a:gd name="adj" fmla="val 572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AutoShape 818">
              <a:extLst>
                <a:ext uri="{FF2B5EF4-FFF2-40B4-BE49-F238E27FC236}">
                  <a16:creationId xmlns:a16="http://schemas.microsoft.com/office/drawing/2014/main" id="{AD225512-9C1D-4D72-99FA-1DAAB11811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80" y="2562"/>
              <a:ext cx="287" cy="522"/>
            </a:xfrm>
            <a:prstGeom prst="roundRect">
              <a:avLst>
                <a:gd name="adj" fmla="val 5727"/>
              </a:avLst>
            </a:prstGeom>
            <a:solidFill>
              <a:srgbClr val="03219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Oval 819">
              <a:extLst>
                <a:ext uri="{FF2B5EF4-FFF2-40B4-BE49-F238E27FC236}">
                  <a16:creationId xmlns:a16="http://schemas.microsoft.com/office/drawing/2014/main" id="{D9759511-EC8F-482D-BAD1-76F743ABAF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34" y="2393"/>
              <a:ext cx="33" cy="3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4" name="AutoShape 820">
              <a:extLst>
                <a:ext uri="{FF2B5EF4-FFF2-40B4-BE49-F238E27FC236}">
                  <a16:creationId xmlns:a16="http://schemas.microsoft.com/office/drawing/2014/main" id="{A76B12B6-8ED6-4AA6-A95F-6FFBC98E29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0" y="2610"/>
              <a:ext cx="69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5" name="AutoShape 821">
              <a:extLst>
                <a:ext uri="{FF2B5EF4-FFF2-40B4-BE49-F238E27FC236}">
                  <a16:creationId xmlns:a16="http://schemas.microsoft.com/office/drawing/2014/main" id="{EA070FC5-A82B-451F-BD9C-84FB325CC6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80" y="2700"/>
              <a:ext cx="70" cy="44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AutoShape 822">
              <a:extLst>
                <a:ext uri="{FF2B5EF4-FFF2-40B4-BE49-F238E27FC236}">
                  <a16:creationId xmlns:a16="http://schemas.microsoft.com/office/drawing/2014/main" id="{729BEFFF-68B3-471C-AECA-79550066AB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31" y="2665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AutoShape 823">
              <a:extLst>
                <a:ext uri="{FF2B5EF4-FFF2-40B4-BE49-F238E27FC236}">
                  <a16:creationId xmlns:a16="http://schemas.microsoft.com/office/drawing/2014/main" id="{316894DF-B33C-47F1-BF75-18DD1FC9D2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91" y="2727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AutoShape 824">
              <a:extLst>
                <a:ext uri="{FF2B5EF4-FFF2-40B4-BE49-F238E27FC236}">
                  <a16:creationId xmlns:a16="http://schemas.microsoft.com/office/drawing/2014/main" id="{E8A5444C-533D-4791-BB05-2D51F011E8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55" y="2787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AutoShape 825">
              <a:extLst>
                <a:ext uri="{FF2B5EF4-FFF2-40B4-BE49-F238E27FC236}">
                  <a16:creationId xmlns:a16="http://schemas.microsoft.com/office/drawing/2014/main" id="{6B80A237-0BAE-43F9-A5CB-5A385ECD62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86" y="2710"/>
              <a:ext cx="42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AutoShape 826">
              <a:extLst>
                <a:ext uri="{FF2B5EF4-FFF2-40B4-BE49-F238E27FC236}">
                  <a16:creationId xmlns:a16="http://schemas.microsoft.com/office/drawing/2014/main" id="{839C036C-85D0-4E53-B151-70260D2EFE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46" y="2772"/>
              <a:ext cx="45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2" name="AutoShape 827">
              <a:extLst>
                <a:ext uri="{FF2B5EF4-FFF2-40B4-BE49-F238E27FC236}">
                  <a16:creationId xmlns:a16="http://schemas.microsoft.com/office/drawing/2014/main" id="{3A80B553-2184-4510-81A6-174DD127A3D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810" y="2832"/>
              <a:ext cx="37" cy="37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3" name="AutoShape 828">
              <a:extLst>
                <a:ext uri="{FF2B5EF4-FFF2-40B4-BE49-F238E27FC236}">
                  <a16:creationId xmlns:a16="http://schemas.microsoft.com/office/drawing/2014/main" id="{F2B56E19-7585-4F7E-BFDE-9808A324B5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47" y="2752"/>
              <a:ext cx="42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AutoShape 829">
              <a:extLst>
                <a:ext uri="{FF2B5EF4-FFF2-40B4-BE49-F238E27FC236}">
                  <a16:creationId xmlns:a16="http://schemas.microsoft.com/office/drawing/2014/main" id="{B5AB66E2-0ACA-42B7-9095-C1E66C8065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06" y="2813"/>
              <a:ext cx="45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1" name="AutoShape 830">
              <a:extLst>
                <a:ext uri="{FF2B5EF4-FFF2-40B4-BE49-F238E27FC236}">
                  <a16:creationId xmlns:a16="http://schemas.microsoft.com/office/drawing/2014/main" id="{A6D9A104-DCD5-4943-82C6-0206F4AC19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70" y="2873"/>
              <a:ext cx="37" cy="33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AutoShape 831">
              <a:extLst>
                <a:ext uri="{FF2B5EF4-FFF2-40B4-BE49-F238E27FC236}">
                  <a16:creationId xmlns:a16="http://schemas.microsoft.com/office/drawing/2014/main" id="{C40F0D4C-D926-4C89-8CD7-7D46A2642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2" y="2795"/>
              <a:ext cx="42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AutoShape 832">
              <a:extLst>
                <a:ext uri="{FF2B5EF4-FFF2-40B4-BE49-F238E27FC236}">
                  <a16:creationId xmlns:a16="http://schemas.microsoft.com/office/drawing/2014/main" id="{42207B80-7630-4926-89F7-A084AFBEAF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62" y="2857"/>
              <a:ext cx="45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0" name="AutoShape 833">
              <a:extLst>
                <a:ext uri="{FF2B5EF4-FFF2-40B4-BE49-F238E27FC236}">
                  <a16:creationId xmlns:a16="http://schemas.microsoft.com/office/drawing/2014/main" id="{B6EE0D4E-F07E-47A9-8B20-BC03086171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726" y="2917"/>
              <a:ext cx="37" cy="35"/>
            </a:xfrm>
            <a:prstGeom prst="roundRect">
              <a:avLst>
                <a:gd name="adj" fmla="val 3747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4" name="AutoShape 834">
              <a:extLst>
                <a:ext uri="{FF2B5EF4-FFF2-40B4-BE49-F238E27FC236}">
                  <a16:creationId xmlns:a16="http://schemas.microsoft.com/office/drawing/2014/main" id="{1CB544CC-BD93-4BD3-9BA9-6C76AC11D0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6" y="2828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7" name="AutoShape 835">
              <a:extLst>
                <a:ext uri="{FF2B5EF4-FFF2-40B4-BE49-F238E27FC236}">
                  <a16:creationId xmlns:a16="http://schemas.microsoft.com/office/drawing/2014/main" id="{7C07BA65-E766-4799-8A17-A43FE9B649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9" y="2870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8" name="AutoShape 836">
              <a:extLst>
                <a:ext uri="{FF2B5EF4-FFF2-40B4-BE49-F238E27FC236}">
                  <a16:creationId xmlns:a16="http://schemas.microsoft.com/office/drawing/2014/main" id="{422EB228-E429-49B1-89EA-36902CDC31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2917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9" name="AutoShape 837">
              <a:extLst>
                <a:ext uri="{FF2B5EF4-FFF2-40B4-BE49-F238E27FC236}">
                  <a16:creationId xmlns:a16="http://schemas.microsoft.com/office/drawing/2014/main" id="{4E5D4743-5217-4E3B-8486-8EDF530C4E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98" y="2959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0" name="AutoShape 838">
              <a:extLst>
                <a:ext uri="{FF2B5EF4-FFF2-40B4-BE49-F238E27FC236}">
                  <a16:creationId xmlns:a16="http://schemas.microsoft.com/office/drawing/2014/main" id="{528B8A77-CD0C-49C4-9E79-934BC1851F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4" y="2871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4" name="AutoShape 839">
              <a:extLst>
                <a:ext uri="{FF2B5EF4-FFF2-40B4-BE49-F238E27FC236}">
                  <a16:creationId xmlns:a16="http://schemas.microsoft.com/office/drawing/2014/main" id="{5749479D-75DD-442D-9504-8592D35CA5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7" y="291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9" name="AutoShape 840">
              <a:extLst>
                <a:ext uri="{FF2B5EF4-FFF2-40B4-BE49-F238E27FC236}">
                  <a16:creationId xmlns:a16="http://schemas.microsoft.com/office/drawing/2014/main" id="{8BCDCCF3-268C-4941-937E-7944BEE94E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3" y="2960"/>
              <a:ext cx="33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0" name="AutoShape 841">
              <a:extLst>
                <a:ext uri="{FF2B5EF4-FFF2-40B4-BE49-F238E27FC236}">
                  <a16:creationId xmlns:a16="http://schemas.microsoft.com/office/drawing/2014/main" id="{853DBA4A-7D38-4090-896F-3E1C779D93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6" y="3002"/>
              <a:ext cx="31" cy="37"/>
            </a:xfrm>
            <a:prstGeom prst="roundRect">
              <a:avLst>
                <a:gd name="adj" fmla="val 37477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1" name="AutoShape 842">
              <a:extLst>
                <a:ext uri="{FF2B5EF4-FFF2-40B4-BE49-F238E27FC236}">
                  <a16:creationId xmlns:a16="http://schemas.microsoft.com/office/drawing/2014/main" id="{ABA2E5DD-8A4C-4E89-A2DB-C6D5F0DA39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479" y="2916"/>
              <a:ext cx="33" cy="35"/>
            </a:xfrm>
            <a:prstGeom prst="roundRect">
              <a:avLst>
                <a:gd name="adj" fmla="val 37477"/>
              </a:avLst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AutoShape 843">
              <a:extLst>
                <a:ext uri="{FF2B5EF4-FFF2-40B4-BE49-F238E27FC236}">
                  <a16:creationId xmlns:a16="http://schemas.microsoft.com/office/drawing/2014/main" id="{2B9FF593-5C11-4496-B67D-D32119C66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22" y="2958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AutoShape 844">
              <a:extLst>
                <a:ext uri="{FF2B5EF4-FFF2-40B4-BE49-F238E27FC236}">
                  <a16:creationId xmlns:a16="http://schemas.microsoft.com/office/drawing/2014/main" id="{811F4F73-EC26-4844-B6A9-DEA5C7DF03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569" y="3005"/>
              <a:ext cx="33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1" name="AutoShape 845">
              <a:extLst>
                <a:ext uri="{FF2B5EF4-FFF2-40B4-BE49-F238E27FC236}">
                  <a16:creationId xmlns:a16="http://schemas.microsoft.com/office/drawing/2014/main" id="{D3286100-C45C-4E3D-8BE0-2C6474F89E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11" y="3047"/>
              <a:ext cx="31" cy="35"/>
            </a:xfrm>
            <a:prstGeom prst="roundRect">
              <a:avLst>
                <a:gd name="adj" fmla="val 37477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32390CB-D2A3-47D2-8B20-C68902C1E08B}"/>
              </a:ext>
            </a:extLst>
          </p:cNvPr>
          <p:cNvSpPr/>
          <p:nvPr/>
        </p:nvSpPr>
        <p:spPr>
          <a:xfrm>
            <a:off x="5139294" y="800391"/>
            <a:ext cx="248699" cy="84165"/>
          </a:xfrm>
          <a:prstGeom prst="rightArrow">
            <a:avLst/>
          </a:prstGeom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8" name="Arrow: Right 687">
            <a:extLst>
              <a:ext uri="{FF2B5EF4-FFF2-40B4-BE49-F238E27FC236}">
                <a16:creationId xmlns:a16="http://schemas.microsoft.com/office/drawing/2014/main" id="{A3653C8E-8368-4E00-A6D2-147CAD9AA09E}"/>
              </a:ext>
            </a:extLst>
          </p:cNvPr>
          <p:cNvSpPr/>
          <p:nvPr/>
        </p:nvSpPr>
        <p:spPr>
          <a:xfrm>
            <a:off x="8168883" y="799944"/>
            <a:ext cx="248699" cy="84165"/>
          </a:xfrm>
          <a:prstGeom prst="rightArrow">
            <a:avLst/>
          </a:prstGeom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33B45B-D124-4B27-8D3D-171842AC5D67}"/>
              </a:ext>
            </a:extLst>
          </p:cNvPr>
          <p:cNvSpPr/>
          <p:nvPr/>
        </p:nvSpPr>
        <p:spPr>
          <a:xfrm>
            <a:off x="11364330" y="46544"/>
            <a:ext cx="768419" cy="2455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1/3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653D36-7822-4D9B-903F-358C4A24C7AF}"/>
              </a:ext>
            </a:extLst>
          </p:cNvPr>
          <p:cNvGrpSpPr/>
          <p:nvPr/>
        </p:nvGrpSpPr>
        <p:grpSpPr>
          <a:xfrm>
            <a:off x="156633" y="3100245"/>
            <a:ext cx="11916301" cy="1756102"/>
            <a:chOff x="156633" y="3100245"/>
            <a:chExt cx="11916301" cy="175610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608473-6B04-4119-AD1D-C7CC6D4EDD4F}"/>
                </a:ext>
              </a:extLst>
            </p:cNvPr>
            <p:cNvSpPr/>
            <p:nvPr/>
          </p:nvSpPr>
          <p:spPr>
            <a:xfrm>
              <a:off x="417767" y="3397874"/>
              <a:ext cx="6831192" cy="14372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96D05E4-2A9E-46DA-8FD8-CFB2C68F581C}"/>
                </a:ext>
              </a:extLst>
            </p:cNvPr>
            <p:cNvSpPr/>
            <p:nvPr/>
          </p:nvSpPr>
          <p:spPr>
            <a:xfrm>
              <a:off x="7309228" y="3396488"/>
              <a:ext cx="4763706" cy="143729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DC7D39-2DEA-4107-9F56-D6D0FDBB648D}"/>
                </a:ext>
              </a:extLst>
            </p:cNvPr>
            <p:cNvSpPr/>
            <p:nvPr/>
          </p:nvSpPr>
          <p:spPr>
            <a:xfrm>
              <a:off x="708580" y="3364995"/>
              <a:ext cx="3845966" cy="3561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Add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new Receiving card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for all lot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8A8CF93-6F14-4418-9AD5-B491443C50BF}"/>
                </a:ext>
              </a:extLst>
            </p:cNvPr>
            <p:cNvSpPr/>
            <p:nvPr/>
          </p:nvSpPr>
          <p:spPr>
            <a:xfrm>
              <a:off x="7581990" y="3382352"/>
              <a:ext cx="3845966" cy="3561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Key in position to E-map</a:t>
              </a:r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944DFAD5-D57E-4326-87B3-24E827534F26}"/>
                </a:ext>
              </a:extLst>
            </p:cNvPr>
            <p:cNvSpPr/>
            <p:nvPr/>
          </p:nvSpPr>
          <p:spPr>
            <a:xfrm>
              <a:off x="156633" y="3100245"/>
              <a:ext cx="7255756" cy="267442"/>
            </a:xfrm>
            <a:prstGeom prst="rect">
              <a:avLst/>
            </a:prstGeom>
            <a:gradFill rotWithShape="1">
              <a:gsLst>
                <a:gs pos="0">
                  <a:schemeClr val="tx2">
                    <a:lumMod val="10000"/>
                    <a:lumOff val="90000"/>
                  </a:schemeClr>
                </a:gs>
                <a:gs pos="50000">
                  <a:srgbClr val="FFFFFF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16615" rIns="16615" anchor="ctr"/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UI Gothic" pitchFamily="50" charset="-128"/>
                  <a:cs typeface="Arial" panose="020B0604020202020204" pitchFamily="34" charset="0"/>
                </a:rPr>
                <a:t> There 2 points           of </a:t>
              </a:r>
              <a:r>
                <a:rPr kumimoji="1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S UI Gothic" pitchFamily="50" charset="-128"/>
                  <a:cs typeface="Arial" panose="020B0604020202020204" pitchFamily="34" charset="0"/>
                </a:rPr>
                <a:t>current stock</a:t>
              </a:r>
              <a:r>
                <a:rPr kumimoji="1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UI Gothic" pitchFamily="50" charset="-128"/>
                  <a:cs typeface="Arial" panose="020B0604020202020204" pitchFamily="34" charset="0"/>
                </a:rPr>
                <a:t> need to change to new concept</a:t>
              </a:r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3A4644D3-7FED-4669-A11A-51FA413F8801}"/>
                </a:ext>
              </a:extLst>
            </p:cNvPr>
            <p:cNvSpPr/>
            <p:nvPr/>
          </p:nvSpPr>
          <p:spPr>
            <a:xfrm>
              <a:off x="1693298" y="3135888"/>
              <a:ext cx="224761" cy="22476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E06B603D-9810-408A-860B-4E869C604A36}"/>
                </a:ext>
              </a:extLst>
            </p:cNvPr>
            <p:cNvSpPr/>
            <p:nvPr/>
          </p:nvSpPr>
          <p:spPr>
            <a:xfrm>
              <a:off x="1952064" y="3135888"/>
              <a:ext cx="224761" cy="22476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2</a:t>
              </a:r>
            </a:p>
          </p:txBody>
        </p:sp>
        <p:grpSp>
          <p:nvGrpSpPr>
            <p:cNvPr id="458" name="Group 810">
              <a:extLst>
                <a:ext uri="{FF2B5EF4-FFF2-40B4-BE49-F238E27FC236}">
                  <a16:creationId xmlns:a16="http://schemas.microsoft.com/office/drawing/2014/main" id="{36924BF5-F3F0-4715-8866-87D63A756788}"/>
                </a:ext>
              </a:extLst>
            </p:cNvPr>
            <p:cNvGrpSpPr>
              <a:grpSpLocks/>
            </p:cNvGrpSpPr>
            <p:nvPr/>
          </p:nvGrpSpPr>
          <p:grpSpPr bwMode="auto">
            <a:xfrm rot="18900000">
              <a:off x="4279131" y="4321854"/>
              <a:ext cx="457999" cy="469385"/>
              <a:chOff x="2396" y="2242"/>
              <a:chExt cx="885" cy="907"/>
            </a:xfrm>
          </p:grpSpPr>
          <p:sp>
            <p:nvSpPr>
              <p:cNvPr id="459" name="AutoShape 811">
                <a:extLst>
                  <a:ext uri="{FF2B5EF4-FFF2-40B4-BE49-F238E27FC236}">
                    <a16:creationId xmlns:a16="http://schemas.microsoft.com/office/drawing/2014/main" id="{7F0BB347-7DFB-4EBD-8EA5-062BB07BF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3500000" flipH="1">
                <a:off x="2446" y="3027"/>
                <a:ext cx="130" cy="35"/>
              </a:xfrm>
              <a:prstGeom prst="triangle">
                <a:avLst>
                  <a:gd name="adj" fmla="val 49977"/>
                </a:avLst>
              </a:prstGeom>
              <a:solidFill>
                <a:srgbClr val="9B9B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0" name="AutoShape 812">
                <a:extLst>
                  <a:ext uri="{FF2B5EF4-FFF2-40B4-BE49-F238E27FC236}">
                    <a16:creationId xmlns:a16="http://schemas.microsoft.com/office/drawing/2014/main" id="{34865297-AA0C-4034-AC59-126112D774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931" y="2328"/>
                <a:ext cx="371" cy="200"/>
              </a:xfrm>
              <a:prstGeom prst="roundRect">
                <a:avLst>
                  <a:gd name="adj" fmla="val 12477"/>
                </a:avLst>
              </a:prstGeom>
              <a:solidFill>
                <a:srgbClr val="9B9B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61" name="Group 813">
                <a:extLst>
                  <a:ext uri="{FF2B5EF4-FFF2-40B4-BE49-F238E27FC236}">
                    <a16:creationId xmlns:a16="http://schemas.microsoft.com/office/drawing/2014/main" id="{D43EB204-E3B5-43FE-B3BB-23350DAA33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96" y="2264"/>
                <a:ext cx="885" cy="885"/>
                <a:chOff x="2396" y="2264"/>
                <a:chExt cx="885" cy="885"/>
              </a:xfrm>
            </p:grpSpPr>
            <p:sp>
              <p:nvSpPr>
                <p:cNvPr id="492" name="Freeform 814">
                  <a:extLst>
                    <a:ext uri="{FF2B5EF4-FFF2-40B4-BE49-F238E27FC236}">
                      <a16:creationId xmlns:a16="http://schemas.microsoft.com/office/drawing/2014/main" id="{77666B18-CC87-46BF-A282-2F52EBE4A7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6" y="2264"/>
                  <a:ext cx="826" cy="769"/>
                </a:xfrm>
                <a:custGeom>
                  <a:avLst/>
                  <a:gdLst>
                    <a:gd name="T0" fmla="*/ 119 w 826"/>
                    <a:gd name="T1" fmla="*/ 756 h 769"/>
                    <a:gd name="T2" fmla="*/ 102 w 826"/>
                    <a:gd name="T3" fmla="*/ 738 h 769"/>
                    <a:gd name="T4" fmla="*/ 85 w 826"/>
                    <a:gd name="T5" fmla="*/ 722 h 769"/>
                    <a:gd name="T6" fmla="*/ 70 w 826"/>
                    <a:gd name="T7" fmla="*/ 707 h 769"/>
                    <a:gd name="T8" fmla="*/ 55 w 826"/>
                    <a:gd name="T9" fmla="*/ 692 h 769"/>
                    <a:gd name="T10" fmla="*/ 40 w 826"/>
                    <a:gd name="T11" fmla="*/ 677 h 769"/>
                    <a:gd name="T12" fmla="*/ 26 w 826"/>
                    <a:gd name="T13" fmla="*/ 663 h 769"/>
                    <a:gd name="T14" fmla="*/ 8 w 826"/>
                    <a:gd name="T15" fmla="*/ 645 h 769"/>
                    <a:gd name="T16" fmla="*/ 8 w 826"/>
                    <a:gd name="T17" fmla="*/ 623 h 769"/>
                    <a:gd name="T18" fmla="*/ 21 w 826"/>
                    <a:gd name="T19" fmla="*/ 600 h 769"/>
                    <a:gd name="T20" fmla="*/ 35 w 826"/>
                    <a:gd name="T21" fmla="*/ 581 h 769"/>
                    <a:gd name="T22" fmla="*/ 48 w 826"/>
                    <a:gd name="T23" fmla="*/ 559 h 769"/>
                    <a:gd name="T24" fmla="*/ 62 w 826"/>
                    <a:gd name="T25" fmla="*/ 537 h 769"/>
                    <a:gd name="T26" fmla="*/ 80 w 826"/>
                    <a:gd name="T27" fmla="*/ 519 h 769"/>
                    <a:gd name="T28" fmla="*/ 100 w 826"/>
                    <a:gd name="T29" fmla="*/ 498 h 769"/>
                    <a:gd name="T30" fmla="*/ 118 w 826"/>
                    <a:gd name="T31" fmla="*/ 480 h 769"/>
                    <a:gd name="T32" fmla="*/ 136 w 826"/>
                    <a:gd name="T33" fmla="*/ 463 h 769"/>
                    <a:gd name="T34" fmla="*/ 154 w 826"/>
                    <a:gd name="T35" fmla="*/ 445 h 769"/>
                    <a:gd name="T36" fmla="*/ 177 w 826"/>
                    <a:gd name="T37" fmla="*/ 427 h 769"/>
                    <a:gd name="T38" fmla="*/ 196 w 826"/>
                    <a:gd name="T39" fmla="*/ 410 h 769"/>
                    <a:gd name="T40" fmla="*/ 227 w 826"/>
                    <a:gd name="T41" fmla="*/ 394 h 769"/>
                    <a:gd name="T42" fmla="*/ 249 w 826"/>
                    <a:gd name="T43" fmla="*/ 380 h 769"/>
                    <a:gd name="T44" fmla="*/ 272 w 826"/>
                    <a:gd name="T45" fmla="*/ 365 h 769"/>
                    <a:gd name="T46" fmla="*/ 294 w 826"/>
                    <a:gd name="T47" fmla="*/ 349 h 769"/>
                    <a:gd name="T48" fmla="*/ 309 w 826"/>
                    <a:gd name="T49" fmla="*/ 328 h 769"/>
                    <a:gd name="T50" fmla="*/ 325 w 826"/>
                    <a:gd name="T51" fmla="*/ 306 h 769"/>
                    <a:gd name="T52" fmla="*/ 342 w 826"/>
                    <a:gd name="T53" fmla="*/ 281 h 769"/>
                    <a:gd name="T54" fmla="*/ 358 w 826"/>
                    <a:gd name="T55" fmla="*/ 262 h 769"/>
                    <a:gd name="T56" fmla="*/ 372 w 826"/>
                    <a:gd name="T57" fmla="*/ 243 h 769"/>
                    <a:gd name="T58" fmla="*/ 389 w 826"/>
                    <a:gd name="T59" fmla="*/ 224 h 769"/>
                    <a:gd name="T60" fmla="*/ 400 w 826"/>
                    <a:gd name="T61" fmla="*/ 199 h 769"/>
                    <a:gd name="T62" fmla="*/ 416 w 826"/>
                    <a:gd name="T63" fmla="*/ 180 h 769"/>
                    <a:gd name="T64" fmla="*/ 438 w 826"/>
                    <a:gd name="T65" fmla="*/ 158 h 769"/>
                    <a:gd name="T66" fmla="*/ 456 w 826"/>
                    <a:gd name="T67" fmla="*/ 137 h 769"/>
                    <a:gd name="T68" fmla="*/ 476 w 826"/>
                    <a:gd name="T69" fmla="*/ 119 h 769"/>
                    <a:gd name="T70" fmla="*/ 498 w 826"/>
                    <a:gd name="T71" fmla="*/ 100 h 769"/>
                    <a:gd name="T72" fmla="*/ 526 w 826"/>
                    <a:gd name="T73" fmla="*/ 86 h 769"/>
                    <a:gd name="T74" fmla="*/ 551 w 826"/>
                    <a:gd name="T75" fmla="*/ 70 h 769"/>
                    <a:gd name="T76" fmla="*/ 575 w 826"/>
                    <a:gd name="T77" fmla="*/ 56 h 769"/>
                    <a:gd name="T78" fmla="*/ 599 w 826"/>
                    <a:gd name="T79" fmla="*/ 44 h 769"/>
                    <a:gd name="T80" fmla="*/ 625 w 826"/>
                    <a:gd name="T81" fmla="*/ 29 h 769"/>
                    <a:gd name="T82" fmla="*/ 652 w 826"/>
                    <a:gd name="T83" fmla="*/ 15 h 769"/>
                    <a:gd name="T84" fmla="*/ 682 w 826"/>
                    <a:gd name="T85" fmla="*/ 1 h 769"/>
                    <a:gd name="T86" fmla="*/ 704 w 826"/>
                    <a:gd name="T87" fmla="*/ 10 h 769"/>
                    <a:gd name="T88" fmla="*/ 719 w 826"/>
                    <a:gd name="T89" fmla="*/ 25 h 769"/>
                    <a:gd name="T90" fmla="*/ 734 w 826"/>
                    <a:gd name="T91" fmla="*/ 40 h 769"/>
                    <a:gd name="T92" fmla="*/ 751 w 826"/>
                    <a:gd name="T93" fmla="*/ 56 h 769"/>
                    <a:gd name="T94" fmla="*/ 766 w 826"/>
                    <a:gd name="T95" fmla="*/ 71 h 769"/>
                    <a:gd name="T96" fmla="*/ 781 w 826"/>
                    <a:gd name="T97" fmla="*/ 86 h 769"/>
                    <a:gd name="T98" fmla="*/ 795 w 826"/>
                    <a:gd name="T99" fmla="*/ 100 h 769"/>
                    <a:gd name="T100" fmla="*/ 812 w 826"/>
                    <a:gd name="T101" fmla="*/ 118 h 769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826" h="769">
                      <a:moveTo>
                        <a:pt x="132" y="768"/>
                      </a:moveTo>
                      <a:lnTo>
                        <a:pt x="128" y="764"/>
                      </a:lnTo>
                      <a:lnTo>
                        <a:pt x="123" y="760"/>
                      </a:lnTo>
                      <a:lnTo>
                        <a:pt x="119" y="756"/>
                      </a:lnTo>
                      <a:lnTo>
                        <a:pt x="113" y="749"/>
                      </a:lnTo>
                      <a:lnTo>
                        <a:pt x="111" y="748"/>
                      </a:lnTo>
                      <a:lnTo>
                        <a:pt x="106" y="742"/>
                      </a:lnTo>
                      <a:lnTo>
                        <a:pt x="102" y="738"/>
                      </a:lnTo>
                      <a:lnTo>
                        <a:pt x="97" y="734"/>
                      </a:lnTo>
                      <a:lnTo>
                        <a:pt x="93" y="730"/>
                      </a:lnTo>
                      <a:lnTo>
                        <a:pt x="89" y="726"/>
                      </a:lnTo>
                      <a:lnTo>
                        <a:pt x="85" y="722"/>
                      </a:lnTo>
                      <a:lnTo>
                        <a:pt x="82" y="719"/>
                      </a:lnTo>
                      <a:lnTo>
                        <a:pt x="78" y="715"/>
                      </a:lnTo>
                      <a:lnTo>
                        <a:pt x="74" y="711"/>
                      </a:lnTo>
                      <a:lnTo>
                        <a:pt x="70" y="707"/>
                      </a:lnTo>
                      <a:lnTo>
                        <a:pt x="66" y="703"/>
                      </a:lnTo>
                      <a:lnTo>
                        <a:pt x="62" y="698"/>
                      </a:lnTo>
                      <a:lnTo>
                        <a:pt x="59" y="696"/>
                      </a:lnTo>
                      <a:lnTo>
                        <a:pt x="55" y="692"/>
                      </a:lnTo>
                      <a:lnTo>
                        <a:pt x="51" y="687"/>
                      </a:lnTo>
                      <a:lnTo>
                        <a:pt x="47" y="683"/>
                      </a:lnTo>
                      <a:lnTo>
                        <a:pt x="45" y="682"/>
                      </a:lnTo>
                      <a:lnTo>
                        <a:pt x="40" y="677"/>
                      </a:lnTo>
                      <a:lnTo>
                        <a:pt x="39" y="675"/>
                      </a:lnTo>
                      <a:lnTo>
                        <a:pt x="32" y="668"/>
                      </a:lnTo>
                      <a:lnTo>
                        <a:pt x="30" y="667"/>
                      </a:lnTo>
                      <a:lnTo>
                        <a:pt x="26" y="663"/>
                      </a:lnTo>
                      <a:lnTo>
                        <a:pt x="23" y="660"/>
                      </a:lnTo>
                      <a:lnTo>
                        <a:pt x="19" y="656"/>
                      </a:lnTo>
                      <a:lnTo>
                        <a:pt x="15" y="652"/>
                      </a:lnTo>
                      <a:lnTo>
                        <a:pt x="8" y="645"/>
                      </a:lnTo>
                      <a:lnTo>
                        <a:pt x="7" y="644"/>
                      </a:lnTo>
                      <a:lnTo>
                        <a:pt x="0" y="637"/>
                      </a:lnTo>
                      <a:lnTo>
                        <a:pt x="10" y="627"/>
                      </a:lnTo>
                      <a:lnTo>
                        <a:pt x="8" y="623"/>
                      </a:lnTo>
                      <a:lnTo>
                        <a:pt x="13" y="616"/>
                      </a:lnTo>
                      <a:lnTo>
                        <a:pt x="14" y="609"/>
                      </a:lnTo>
                      <a:lnTo>
                        <a:pt x="18" y="605"/>
                      </a:lnTo>
                      <a:lnTo>
                        <a:pt x="21" y="600"/>
                      </a:lnTo>
                      <a:lnTo>
                        <a:pt x="26" y="594"/>
                      </a:lnTo>
                      <a:lnTo>
                        <a:pt x="30" y="590"/>
                      </a:lnTo>
                      <a:lnTo>
                        <a:pt x="30" y="585"/>
                      </a:lnTo>
                      <a:lnTo>
                        <a:pt x="35" y="581"/>
                      </a:lnTo>
                      <a:lnTo>
                        <a:pt x="37" y="575"/>
                      </a:lnTo>
                      <a:lnTo>
                        <a:pt x="43" y="570"/>
                      </a:lnTo>
                      <a:lnTo>
                        <a:pt x="44" y="563"/>
                      </a:lnTo>
                      <a:lnTo>
                        <a:pt x="48" y="559"/>
                      </a:lnTo>
                      <a:lnTo>
                        <a:pt x="51" y="553"/>
                      </a:lnTo>
                      <a:lnTo>
                        <a:pt x="56" y="548"/>
                      </a:lnTo>
                      <a:lnTo>
                        <a:pt x="61" y="544"/>
                      </a:lnTo>
                      <a:lnTo>
                        <a:pt x="62" y="537"/>
                      </a:lnTo>
                      <a:lnTo>
                        <a:pt x="66" y="533"/>
                      </a:lnTo>
                      <a:lnTo>
                        <a:pt x="72" y="527"/>
                      </a:lnTo>
                      <a:lnTo>
                        <a:pt x="76" y="523"/>
                      </a:lnTo>
                      <a:lnTo>
                        <a:pt x="80" y="519"/>
                      </a:lnTo>
                      <a:lnTo>
                        <a:pt x="85" y="513"/>
                      </a:lnTo>
                      <a:lnTo>
                        <a:pt x="89" y="509"/>
                      </a:lnTo>
                      <a:lnTo>
                        <a:pt x="96" y="502"/>
                      </a:lnTo>
                      <a:lnTo>
                        <a:pt x="100" y="498"/>
                      </a:lnTo>
                      <a:lnTo>
                        <a:pt x="105" y="494"/>
                      </a:lnTo>
                      <a:lnTo>
                        <a:pt x="110" y="489"/>
                      </a:lnTo>
                      <a:lnTo>
                        <a:pt x="114" y="484"/>
                      </a:lnTo>
                      <a:lnTo>
                        <a:pt x="118" y="480"/>
                      </a:lnTo>
                      <a:lnTo>
                        <a:pt x="122" y="476"/>
                      </a:lnTo>
                      <a:lnTo>
                        <a:pt x="128" y="471"/>
                      </a:lnTo>
                      <a:lnTo>
                        <a:pt x="132" y="467"/>
                      </a:lnTo>
                      <a:lnTo>
                        <a:pt x="136" y="463"/>
                      </a:lnTo>
                      <a:lnTo>
                        <a:pt x="142" y="457"/>
                      </a:lnTo>
                      <a:lnTo>
                        <a:pt x="146" y="453"/>
                      </a:lnTo>
                      <a:lnTo>
                        <a:pt x="150" y="449"/>
                      </a:lnTo>
                      <a:lnTo>
                        <a:pt x="154" y="445"/>
                      </a:lnTo>
                      <a:lnTo>
                        <a:pt x="162" y="442"/>
                      </a:lnTo>
                      <a:lnTo>
                        <a:pt x="166" y="438"/>
                      </a:lnTo>
                      <a:lnTo>
                        <a:pt x="173" y="431"/>
                      </a:lnTo>
                      <a:lnTo>
                        <a:pt x="177" y="427"/>
                      </a:lnTo>
                      <a:lnTo>
                        <a:pt x="181" y="423"/>
                      </a:lnTo>
                      <a:lnTo>
                        <a:pt x="188" y="419"/>
                      </a:lnTo>
                      <a:lnTo>
                        <a:pt x="192" y="414"/>
                      </a:lnTo>
                      <a:lnTo>
                        <a:pt x="196" y="410"/>
                      </a:lnTo>
                      <a:lnTo>
                        <a:pt x="202" y="410"/>
                      </a:lnTo>
                      <a:lnTo>
                        <a:pt x="209" y="404"/>
                      </a:lnTo>
                      <a:lnTo>
                        <a:pt x="217" y="398"/>
                      </a:lnTo>
                      <a:lnTo>
                        <a:pt x="227" y="394"/>
                      </a:lnTo>
                      <a:lnTo>
                        <a:pt x="232" y="391"/>
                      </a:lnTo>
                      <a:lnTo>
                        <a:pt x="236" y="387"/>
                      </a:lnTo>
                      <a:lnTo>
                        <a:pt x="243" y="386"/>
                      </a:lnTo>
                      <a:lnTo>
                        <a:pt x="249" y="380"/>
                      </a:lnTo>
                      <a:lnTo>
                        <a:pt x="257" y="375"/>
                      </a:lnTo>
                      <a:lnTo>
                        <a:pt x="261" y="371"/>
                      </a:lnTo>
                      <a:lnTo>
                        <a:pt x="268" y="369"/>
                      </a:lnTo>
                      <a:lnTo>
                        <a:pt x="272" y="365"/>
                      </a:lnTo>
                      <a:lnTo>
                        <a:pt x="280" y="362"/>
                      </a:lnTo>
                      <a:lnTo>
                        <a:pt x="284" y="358"/>
                      </a:lnTo>
                      <a:lnTo>
                        <a:pt x="288" y="354"/>
                      </a:lnTo>
                      <a:lnTo>
                        <a:pt x="294" y="349"/>
                      </a:lnTo>
                      <a:lnTo>
                        <a:pt x="298" y="344"/>
                      </a:lnTo>
                      <a:lnTo>
                        <a:pt x="302" y="340"/>
                      </a:lnTo>
                      <a:lnTo>
                        <a:pt x="303" y="333"/>
                      </a:lnTo>
                      <a:lnTo>
                        <a:pt x="309" y="328"/>
                      </a:lnTo>
                      <a:lnTo>
                        <a:pt x="313" y="324"/>
                      </a:lnTo>
                      <a:lnTo>
                        <a:pt x="317" y="314"/>
                      </a:lnTo>
                      <a:lnTo>
                        <a:pt x="324" y="307"/>
                      </a:lnTo>
                      <a:lnTo>
                        <a:pt x="325" y="306"/>
                      </a:lnTo>
                      <a:lnTo>
                        <a:pt x="330" y="299"/>
                      </a:lnTo>
                      <a:lnTo>
                        <a:pt x="336" y="292"/>
                      </a:lnTo>
                      <a:lnTo>
                        <a:pt x="341" y="288"/>
                      </a:lnTo>
                      <a:lnTo>
                        <a:pt x="342" y="281"/>
                      </a:lnTo>
                      <a:lnTo>
                        <a:pt x="346" y="277"/>
                      </a:lnTo>
                      <a:lnTo>
                        <a:pt x="352" y="272"/>
                      </a:lnTo>
                      <a:lnTo>
                        <a:pt x="354" y="266"/>
                      </a:lnTo>
                      <a:lnTo>
                        <a:pt x="358" y="262"/>
                      </a:lnTo>
                      <a:lnTo>
                        <a:pt x="364" y="257"/>
                      </a:lnTo>
                      <a:lnTo>
                        <a:pt x="363" y="253"/>
                      </a:lnTo>
                      <a:lnTo>
                        <a:pt x="367" y="248"/>
                      </a:lnTo>
                      <a:lnTo>
                        <a:pt x="372" y="243"/>
                      </a:lnTo>
                      <a:lnTo>
                        <a:pt x="375" y="237"/>
                      </a:lnTo>
                      <a:lnTo>
                        <a:pt x="379" y="233"/>
                      </a:lnTo>
                      <a:lnTo>
                        <a:pt x="384" y="228"/>
                      </a:lnTo>
                      <a:lnTo>
                        <a:pt x="389" y="224"/>
                      </a:lnTo>
                      <a:lnTo>
                        <a:pt x="389" y="215"/>
                      </a:lnTo>
                      <a:lnTo>
                        <a:pt x="393" y="211"/>
                      </a:lnTo>
                      <a:lnTo>
                        <a:pt x="398" y="206"/>
                      </a:lnTo>
                      <a:lnTo>
                        <a:pt x="400" y="199"/>
                      </a:lnTo>
                      <a:lnTo>
                        <a:pt x="404" y="195"/>
                      </a:lnTo>
                      <a:lnTo>
                        <a:pt x="409" y="189"/>
                      </a:lnTo>
                      <a:lnTo>
                        <a:pt x="412" y="184"/>
                      </a:lnTo>
                      <a:lnTo>
                        <a:pt x="416" y="180"/>
                      </a:lnTo>
                      <a:lnTo>
                        <a:pt x="423" y="173"/>
                      </a:lnTo>
                      <a:lnTo>
                        <a:pt x="427" y="169"/>
                      </a:lnTo>
                      <a:lnTo>
                        <a:pt x="434" y="162"/>
                      </a:lnTo>
                      <a:lnTo>
                        <a:pt x="438" y="158"/>
                      </a:lnTo>
                      <a:lnTo>
                        <a:pt x="444" y="152"/>
                      </a:lnTo>
                      <a:lnTo>
                        <a:pt x="446" y="147"/>
                      </a:lnTo>
                      <a:lnTo>
                        <a:pt x="450" y="143"/>
                      </a:lnTo>
                      <a:lnTo>
                        <a:pt x="456" y="137"/>
                      </a:lnTo>
                      <a:lnTo>
                        <a:pt x="460" y="133"/>
                      </a:lnTo>
                      <a:lnTo>
                        <a:pt x="464" y="129"/>
                      </a:lnTo>
                      <a:lnTo>
                        <a:pt x="468" y="125"/>
                      </a:lnTo>
                      <a:lnTo>
                        <a:pt x="476" y="119"/>
                      </a:lnTo>
                      <a:lnTo>
                        <a:pt x="482" y="114"/>
                      </a:lnTo>
                      <a:lnTo>
                        <a:pt x="490" y="108"/>
                      </a:lnTo>
                      <a:lnTo>
                        <a:pt x="494" y="104"/>
                      </a:lnTo>
                      <a:lnTo>
                        <a:pt x="498" y="100"/>
                      </a:lnTo>
                      <a:lnTo>
                        <a:pt x="505" y="99"/>
                      </a:lnTo>
                      <a:lnTo>
                        <a:pt x="512" y="95"/>
                      </a:lnTo>
                      <a:lnTo>
                        <a:pt x="516" y="91"/>
                      </a:lnTo>
                      <a:lnTo>
                        <a:pt x="526" y="86"/>
                      </a:lnTo>
                      <a:lnTo>
                        <a:pt x="531" y="84"/>
                      </a:lnTo>
                      <a:lnTo>
                        <a:pt x="535" y="80"/>
                      </a:lnTo>
                      <a:lnTo>
                        <a:pt x="544" y="77"/>
                      </a:lnTo>
                      <a:lnTo>
                        <a:pt x="551" y="70"/>
                      </a:lnTo>
                      <a:lnTo>
                        <a:pt x="556" y="67"/>
                      </a:lnTo>
                      <a:lnTo>
                        <a:pt x="560" y="63"/>
                      </a:lnTo>
                      <a:lnTo>
                        <a:pt x="567" y="62"/>
                      </a:lnTo>
                      <a:lnTo>
                        <a:pt x="575" y="56"/>
                      </a:lnTo>
                      <a:lnTo>
                        <a:pt x="581" y="51"/>
                      </a:lnTo>
                      <a:lnTo>
                        <a:pt x="588" y="49"/>
                      </a:lnTo>
                      <a:lnTo>
                        <a:pt x="594" y="48"/>
                      </a:lnTo>
                      <a:lnTo>
                        <a:pt x="599" y="44"/>
                      </a:lnTo>
                      <a:lnTo>
                        <a:pt x="604" y="38"/>
                      </a:lnTo>
                      <a:lnTo>
                        <a:pt x="612" y="38"/>
                      </a:lnTo>
                      <a:lnTo>
                        <a:pt x="619" y="32"/>
                      </a:lnTo>
                      <a:lnTo>
                        <a:pt x="625" y="29"/>
                      </a:lnTo>
                      <a:lnTo>
                        <a:pt x="629" y="25"/>
                      </a:lnTo>
                      <a:lnTo>
                        <a:pt x="637" y="22"/>
                      </a:lnTo>
                      <a:lnTo>
                        <a:pt x="645" y="16"/>
                      </a:lnTo>
                      <a:lnTo>
                        <a:pt x="652" y="15"/>
                      </a:lnTo>
                      <a:lnTo>
                        <a:pt x="658" y="12"/>
                      </a:lnTo>
                      <a:lnTo>
                        <a:pt x="667" y="8"/>
                      </a:lnTo>
                      <a:lnTo>
                        <a:pt x="674" y="7"/>
                      </a:lnTo>
                      <a:lnTo>
                        <a:pt x="682" y="1"/>
                      </a:lnTo>
                      <a:lnTo>
                        <a:pt x="688" y="1"/>
                      </a:lnTo>
                      <a:lnTo>
                        <a:pt x="692" y="0"/>
                      </a:lnTo>
                      <a:lnTo>
                        <a:pt x="700" y="5"/>
                      </a:lnTo>
                      <a:lnTo>
                        <a:pt x="704" y="10"/>
                      </a:lnTo>
                      <a:lnTo>
                        <a:pt x="706" y="11"/>
                      </a:lnTo>
                      <a:lnTo>
                        <a:pt x="711" y="16"/>
                      </a:lnTo>
                      <a:lnTo>
                        <a:pt x="715" y="20"/>
                      </a:lnTo>
                      <a:lnTo>
                        <a:pt x="719" y="25"/>
                      </a:lnTo>
                      <a:lnTo>
                        <a:pt x="723" y="29"/>
                      </a:lnTo>
                      <a:lnTo>
                        <a:pt x="727" y="33"/>
                      </a:lnTo>
                      <a:lnTo>
                        <a:pt x="732" y="37"/>
                      </a:lnTo>
                      <a:lnTo>
                        <a:pt x="734" y="40"/>
                      </a:lnTo>
                      <a:lnTo>
                        <a:pt x="740" y="45"/>
                      </a:lnTo>
                      <a:lnTo>
                        <a:pt x="744" y="49"/>
                      </a:lnTo>
                      <a:lnTo>
                        <a:pt x="747" y="52"/>
                      </a:lnTo>
                      <a:lnTo>
                        <a:pt x="751" y="56"/>
                      </a:lnTo>
                      <a:lnTo>
                        <a:pt x="753" y="59"/>
                      </a:lnTo>
                      <a:lnTo>
                        <a:pt x="759" y="64"/>
                      </a:lnTo>
                      <a:lnTo>
                        <a:pt x="763" y="68"/>
                      </a:lnTo>
                      <a:lnTo>
                        <a:pt x="766" y="71"/>
                      </a:lnTo>
                      <a:lnTo>
                        <a:pt x="770" y="75"/>
                      </a:lnTo>
                      <a:lnTo>
                        <a:pt x="773" y="78"/>
                      </a:lnTo>
                      <a:lnTo>
                        <a:pt x="777" y="82"/>
                      </a:lnTo>
                      <a:lnTo>
                        <a:pt x="781" y="86"/>
                      </a:lnTo>
                      <a:lnTo>
                        <a:pt x="782" y="88"/>
                      </a:lnTo>
                      <a:lnTo>
                        <a:pt x="786" y="92"/>
                      </a:lnTo>
                      <a:lnTo>
                        <a:pt x="790" y="96"/>
                      </a:lnTo>
                      <a:lnTo>
                        <a:pt x="795" y="100"/>
                      </a:lnTo>
                      <a:lnTo>
                        <a:pt x="800" y="105"/>
                      </a:lnTo>
                      <a:lnTo>
                        <a:pt x="804" y="110"/>
                      </a:lnTo>
                      <a:lnTo>
                        <a:pt x="808" y="114"/>
                      </a:lnTo>
                      <a:lnTo>
                        <a:pt x="812" y="118"/>
                      </a:lnTo>
                      <a:lnTo>
                        <a:pt x="818" y="123"/>
                      </a:lnTo>
                      <a:lnTo>
                        <a:pt x="825" y="116"/>
                      </a:lnTo>
                    </a:path>
                  </a:pathLst>
                </a:custGeom>
                <a:solidFill>
                  <a:srgbClr val="9B9B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 815">
                  <a:extLst>
                    <a:ext uri="{FF2B5EF4-FFF2-40B4-BE49-F238E27FC236}">
                      <a16:creationId xmlns:a16="http://schemas.microsoft.com/office/drawing/2014/main" id="{DF5A09DC-AF07-4832-8008-A5D35FDB9D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12" y="2326"/>
                  <a:ext cx="769" cy="823"/>
                </a:xfrm>
                <a:custGeom>
                  <a:avLst/>
                  <a:gdLst>
                    <a:gd name="T0" fmla="*/ 12 w 769"/>
                    <a:gd name="T1" fmla="*/ 703 h 823"/>
                    <a:gd name="T2" fmla="*/ 30 w 769"/>
                    <a:gd name="T3" fmla="*/ 721 h 823"/>
                    <a:gd name="T4" fmla="*/ 45 w 769"/>
                    <a:gd name="T5" fmla="*/ 736 h 823"/>
                    <a:gd name="T6" fmla="*/ 62 w 769"/>
                    <a:gd name="T7" fmla="*/ 752 h 823"/>
                    <a:gd name="T8" fmla="*/ 77 w 769"/>
                    <a:gd name="T9" fmla="*/ 767 h 823"/>
                    <a:gd name="T10" fmla="*/ 92 w 769"/>
                    <a:gd name="T11" fmla="*/ 782 h 823"/>
                    <a:gd name="T12" fmla="*/ 106 w 769"/>
                    <a:gd name="T13" fmla="*/ 796 h 823"/>
                    <a:gd name="T14" fmla="*/ 123 w 769"/>
                    <a:gd name="T15" fmla="*/ 814 h 823"/>
                    <a:gd name="T16" fmla="*/ 144 w 769"/>
                    <a:gd name="T17" fmla="*/ 813 h 823"/>
                    <a:gd name="T18" fmla="*/ 169 w 769"/>
                    <a:gd name="T19" fmla="*/ 802 h 823"/>
                    <a:gd name="T20" fmla="*/ 188 w 769"/>
                    <a:gd name="T21" fmla="*/ 788 h 823"/>
                    <a:gd name="T22" fmla="*/ 210 w 769"/>
                    <a:gd name="T23" fmla="*/ 774 h 823"/>
                    <a:gd name="T24" fmla="*/ 232 w 769"/>
                    <a:gd name="T25" fmla="*/ 760 h 823"/>
                    <a:gd name="T26" fmla="*/ 250 w 769"/>
                    <a:gd name="T27" fmla="*/ 743 h 823"/>
                    <a:gd name="T28" fmla="*/ 270 w 769"/>
                    <a:gd name="T29" fmla="*/ 722 h 823"/>
                    <a:gd name="T30" fmla="*/ 288 w 769"/>
                    <a:gd name="T31" fmla="*/ 704 h 823"/>
                    <a:gd name="T32" fmla="*/ 306 w 769"/>
                    <a:gd name="T33" fmla="*/ 686 h 823"/>
                    <a:gd name="T34" fmla="*/ 324 w 769"/>
                    <a:gd name="T35" fmla="*/ 668 h 823"/>
                    <a:gd name="T36" fmla="*/ 342 w 769"/>
                    <a:gd name="T37" fmla="*/ 645 h 823"/>
                    <a:gd name="T38" fmla="*/ 358 w 769"/>
                    <a:gd name="T39" fmla="*/ 626 h 823"/>
                    <a:gd name="T40" fmla="*/ 374 w 769"/>
                    <a:gd name="T41" fmla="*/ 596 h 823"/>
                    <a:gd name="T42" fmla="*/ 388 w 769"/>
                    <a:gd name="T43" fmla="*/ 574 h 823"/>
                    <a:gd name="T44" fmla="*/ 403 w 769"/>
                    <a:gd name="T45" fmla="*/ 550 h 823"/>
                    <a:gd name="T46" fmla="*/ 420 w 769"/>
                    <a:gd name="T47" fmla="*/ 529 h 823"/>
                    <a:gd name="T48" fmla="*/ 440 w 769"/>
                    <a:gd name="T49" fmla="*/ 513 h 823"/>
                    <a:gd name="T50" fmla="*/ 461 w 769"/>
                    <a:gd name="T51" fmla="*/ 496 h 823"/>
                    <a:gd name="T52" fmla="*/ 487 w 769"/>
                    <a:gd name="T53" fmla="*/ 480 h 823"/>
                    <a:gd name="T54" fmla="*/ 506 w 769"/>
                    <a:gd name="T55" fmla="*/ 464 h 823"/>
                    <a:gd name="T56" fmla="*/ 525 w 769"/>
                    <a:gd name="T57" fmla="*/ 450 h 823"/>
                    <a:gd name="T58" fmla="*/ 545 w 769"/>
                    <a:gd name="T59" fmla="*/ 434 h 823"/>
                    <a:gd name="T60" fmla="*/ 569 w 769"/>
                    <a:gd name="T61" fmla="*/ 423 h 823"/>
                    <a:gd name="T62" fmla="*/ 589 w 769"/>
                    <a:gd name="T63" fmla="*/ 406 h 823"/>
                    <a:gd name="T64" fmla="*/ 611 w 769"/>
                    <a:gd name="T65" fmla="*/ 384 h 823"/>
                    <a:gd name="T66" fmla="*/ 634 w 769"/>
                    <a:gd name="T67" fmla="*/ 369 h 823"/>
                    <a:gd name="T68" fmla="*/ 649 w 769"/>
                    <a:gd name="T69" fmla="*/ 346 h 823"/>
                    <a:gd name="T70" fmla="*/ 668 w 769"/>
                    <a:gd name="T71" fmla="*/ 324 h 823"/>
                    <a:gd name="T72" fmla="*/ 682 w 769"/>
                    <a:gd name="T73" fmla="*/ 297 h 823"/>
                    <a:gd name="T74" fmla="*/ 698 w 769"/>
                    <a:gd name="T75" fmla="*/ 272 h 823"/>
                    <a:gd name="T76" fmla="*/ 711 w 769"/>
                    <a:gd name="T77" fmla="*/ 246 h 823"/>
                    <a:gd name="T78" fmla="*/ 724 w 769"/>
                    <a:gd name="T79" fmla="*/ 224 h 823"/>
                    <a:gd name="T80" fmla="*/ 740 w 769"/>
                    <a:gd name="T81" fmla="*/ 198 h 823"/>
                    <a:gd name="T82" fmla="*/ 753 w 769"/>
                    <a:gd name="T83" fmla="*/ 170 h 823"/>
                    <a:gd name="T84" fmla="*/ 767 w 769"/>
                    <a:gd name="T85" fmla="*/ 140 h 823"/>
                    <a:gd name="T86" fmla="*/ 759 w 769"/>
                    <a:gd name="T87" fmla="*/ 118 h 823"/>
                    <a:gd name="T88" fmla="*/ 744 w 769"/>
                    <a:gd name="T89" fmla="*/ 103 h 823"/>
                    <a:gd name="T90" fmla="*/ 729 w 769"/>
                    <a:gd name="T91" fmla="*/ 88 h 823"/>
                    <a:gd name="T92" fmla="*/ 711 w 769"/>
                    <a:gd name="T93" fmla="*/ 70 h 823"/>
                    <a:gd name="T94" fmla="*/ 697 w 769"/>
                    <a:gd name="T95" fmla="*/ 57 h 823"/>
                    <a:gd name="T96" fmla="*/ 682 w 769"/>
                    <a:gd name="T97" fmla="*/ 41 h 823"/>
                    <a:gd name="T98" fmla="*/ 667 w 769"/>
                    <a:gd name="T99" fmla="*/ 26 h 823"/>
                    <a:gd name="T100" fmla="*/ 651 w 769"/>
                    <a:gd name="T101" fmla="*/ 10 h 823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769" h="823">
                      <a:moveTo>
                        <a:pt x="0" y="691"/>
                      </a:moveTo>
                      <a:lnTo>
                        <a:pt x="4" y="695"/>
                      </a:lnTo>
                      <a:lnTo>
                        <a:pt x="8" y="699"/>
                      </a:lnTo>
                      <a:lnTo>
                        <a:pt x="12" y="703"/>
                      </a:lnTo>
                      <a:lnTo>
                        <a:pt x="19" y="710"/>
                      </a:lnTo>
                      <a:lnTo>
                        <a:pt x="21" y="711"/>
                      </a:lnTo>
                      <a:lnTo>
                        <a:pt x="26" y="717"/>
                      </a:lnTo>
                      <a:lnTo>
                        <a:pt x="30" y="721"/>
                      </a:lnTo>
                      <a:lnTo>
                        <a:pt x="34" y="725"/>
                      </a:lnTo>
                      <a:lnTo>
                        <a:pt x="38" y="729"/>
                      </a:lnTo>
                      <a:lnTo>
                        <a:pt x="43" y="733"/>
                      </a:lnTo>
                      <a:lnTo>
                        <a:pt x="45" y="736"/>
                      </a:lnTo>
                      <a:lnTo>
                        <a:pt x="49" y="740"/>
                      </a:lnTo>
                      <a:lnTo>
                        <a:pt x="53" y="744"/>
                      </a:lnTo>
                      <a:lnTo>
                        <a:pt x="58" y="748"/>
                      </a:lnTo>
                      <a:lnTo>
                        <a:pt x="62" y="752"/>
                      </a:lnTo>
                      <a:lnTo>
                        <a:pt x="66" y="756"/>
                      </a:lnTo>
                      <a:lnTo>
                        <a:pt x="70" y="761"/>
                      </a:lnTo>
                      <a:lnTo>
                        <a:pt x="73" y="763"/>
                      </a:lnTo>
                      <a:lnTo>
                        <a:pt x="77" y="767"/>
                      </a:lnTo>
                      <a:lnTo>
                        <a:pt x="81" y="772"/>
                      </a:lnTo>
                      <a:lnTo>
                        <a:pt x="85" y="776"/>
                      </a:lnTo>
                      <a:lnTo>
                        <a:pt x="86" y="777"/>
                      </a:lnTo>
                      <a:lnTo>
                        <a:pt x="92" y="782"/>
                      </a:lnTo>
                      <a:lnTo>
                        <a:pt x="93" y="784"/>
                      </a:lnTo>
                      <a:lnTo>
                        <a:pt x="100" y="791"/>
                      </a:lnTo>
                      <a:lnTo>
                        <a:pt x="101" y="792"/>
                      </a:lnTo>
                      <a:lnTo>
                        <a:pt x="106" y="796"/>
                      </a:lnTo>
                      <a:lnTo>
                        <a:pt x="108" y="799"/>
                      </a:lnTo>
                      <a:lnTo>
                        <a:pt x="111" y="802"/>
                      </a:lnTo>
                      <a:lnTo>
                        <a:pt x="117" y="807"/>
                      </a:lnTo>
                      <a:lnTo>
                        <a:pt x="123" y="814"/>
                      </a:lnTo>
                      <a:lnTo>
                        <a:pt x="125" y="815"/>
                      </a:lnTo>
                      <a:lnTo>
                        <a:pt x="132" y="822"/>
                      </a:lnTo>
                      <a:lnTo>
                        <a:pt x="141" y="813"/>
                      </a:lnTo>
                      <a:lnTo>
                        <a:pt x="144" y="813"/>
                      </a:lnTo>
                      <a:lnTo>
                        <a:pt x="152" y="810"/>
                      </a:lnTo>
                      <a:lnTo>
                        <a:pt x="159" y="808"/>
                      </a:lnTo>
                      <a:lnTo>
                        <a:pt x="163" y="804"/>
                      </a:lnTo>
                      <a:lnTo>
                        <a:pt x="169" y="802"/>
                      </a:lnTo>
                      <a:lnTo>
                        <a:pt x="174" y="796"/>
                      </a:lnTo>
                      <a:lnTo>
                        <a:pt x="178" y="792"/>
                      </a:lnTo>
                      <a:lnTo>
                        <a:pt x="184" y="792"/>
                      </a:lnTo>
                      <a:lnTo>
                        <a:pt x="188" y="788"/>
                      </a:lnTo>
                      <a:lnTo>
                        <a:pt x="193" y="785"/>
                      </a:lnTo>
                      <a:lnTo>
                        <a:pt x="199" y="780"/>
                      </a:lnTo>
                      <a:lnTo>
                        <a:pt x="206" y="778"/>
                      </a:lnTo>
                      <a:lnTo>
                        <a:pt x="210" y="774"/>
                      </a:lnTo>
                      <a:lnTo>
                        <a:pt x="215" y="771"/>
                      </a:lnTo>
                      <a:lnTo>
                        <a:pt x="221" y="766"/>
                      </a:lnTo>
                      <a:lnTo>
                        <a:pt x="225" y="762"/>
                      </a:lnTo>
                      <a:lnTo>
                        <a:pt x="232" y="760"/>
                      </a:lnTo>
                      <a:lnTo>
                        <a:pt x="236" y="756"/>
                      </a:lnTo>
                      <a:lnTo>
                        <a:pt x="241" y="751"/>
                      </a:lnTo>
                      <a:lnTo>
                        <a:pt x="245" y="747"/>
                      </a:lnTo>
                      <a:lnTo>
                        <a:pt x="250" y="743"/>
                      </a:lnTo>
                      <a:lnTo>
                        <a:pt x="255" y="737"/>
                      </a:lnTo>
                      <a:lnTo>
                        <a:pt x="259" y="733"/>
                      </a:lnTo>
                      <a:lnTo>
                        <a:pt x="266" y="726"/>
                      </a:lnTo>
                      <a:lnTo>
                        <a:pt x="270" y="722"/>
                      </a:lnTo>
                      <a:lnTo>
                        <a:pt x="274" y="718"/>
                      </a:lnTo>
                      <a:lnTo>
                        <a:pt x="280" y="712"/>
                      </a:lnTo>
                      <a:lnTo>
                        <a:pt x="284" y="708"/>
                      </a:lnTo>
                      <a:lnTo>
                        <a:pt x="288" y="704"/>
                      </a:lnTo>
                      <a:lnTo>
                        <a:pt x="292" y="700"/>
                      </a:lnTo>
                      <a:lnTo>
                        <a:pt x="298" y="695"/>
                      </a:lnTo>
                      <a:lnTo>
                        <a:pt x="302" y="690"/>
                      </a:lnTo>
                      <a:lnTo>
                        <a:pt x="306" y="686"/>
                      </a:lnTo>
                      <a:lnTo>
                        <a:pt x="311" y="681"/>
                      </a:lnTo>
                      <a:lnTo>
                        <a:pt x="315" y="677"/>
                      </a:lnTo>
                      <a:lnTo>
                        <a:pt x="320" y="673"/>
                      </a:lnTo>
                      <a:lnTo>
                        <a:pt x="324" y="668"/>
                      </a:lnTo>
                      <a:lnTo>
                        <a:pt x="326" y="660"/>
                      </a:lnTo>
                      <a:lnTo>
                        <a:pt x="331" y="656"/>
                      </a:lnTo>
                      <a:lnTo>
                        <a:pt x="337" y="649"/>
                      </a:lnTo>
                      <a:lnTo>
                        <a:pt x="342" y="645"/>
                      </a:lnTo>
                      <a:lnTo>
                        <a:pt x="346" y="641"/>
                      </a:lnTo>
                      <a:lnTo>
                        <a:pt x="350" y="634"/>
                      </a:lnTo>
                      <a:lnTo>
                        <a:pt x="354" y="630"/>
                      </a:lnTo>
                      <a:lnTo>
                        <a:pt x="358" y="626"/>
                      </a:lnTo>
                      <a:lnTo>
                        <a:pt x="358" y="620"/>
                      </a:lnTo>
                      <a:lnTo>
                        <a:pt x="365" y="614"/>
                      </a:lnTo>
                      <a:lnTo>
                        <a:pt x="370" y="605"/>
                      </a:lnTo>
                      <a:lnTo>
                        <a:pt x="374" y="596"/>
                      </a:lnTo>
                      <a:lnTo>
                        <a:pt x="377" y="590"/>
                      </a:lnTo>
                      <a:lnTo>
                        <a:pt x="381" y="586"/>
                      </a:lnTo>
                      <a:lnTo>
                        <a:pt x="383" y="579"/>
                      </a:lnTo>
                      <a:lnTo>
                        <a:pt x="388" y="574"/>
                      </a:lnTo>
                      <a:lnTo>
                        <a:pt x="392" y="564"/>
                      </a:lnTo>
                      <a:lnTo>
                        <a:pt x="396" y="560"/>
                      </a:lnTo>
                      <a:lnTo>
                        <a:pt x="399" y="555"/>
                      </a:lnTo>
                      <a:lnTo>
                        <a:pt x="403" y="550"/>
                      </a:lnTo>
                      <a:lnTo>
                        <a:pt x="406" y="542"/>
                      </a:lnTo>
                      <a:lnTo>
                        <a:pt x="410" y="538"/>
                      </a:lnTo>
                      <a:lnTo>
                        <a:pt x="414" y="534"/>
                      </a:lnTo>
                      <a:lnTo>
                        <a:pt x="420" y="529"/>
                      </a:lnTo>
                      <a:lnTo>
                        <a:pt x="424" y="524"/>
                      </a:lnTo>
                      <a:lnTo>
                        <a:pt x="428" y="520"/>
                      </a:lnTo>
                      <a:lnTo>
                        <a:pt x="435" y="519"/>
                      </a:lnTo>
                      <a:lnTo>
                        <a:pt x="440" y="513"/>
                      </a:lnTo>
                      <a:lnTo>
                        <a:pt x="445" y="509"/>
                      </a:lnTo>
                      <a:lnTo>
                        <a:pt x="453" y="504"/>
                      </a:lnTo>
                      <a:lnTo>
                        <a:pt x="460" y="497"/>
                      </a:lnTo>
                      <a:lnTo>
                        <a:pt x="461" y="496"/>
                      </a:lnTo>
                      <a:lnTo>
                        <a:pt x="469" y="493"/>
                      </a:lnTo>
                      <a:lnTo>
                        <a:pt x="476" y="486"/>
                      </a:lnTo>
                      <a:lnTo>
                        <a:pt x="480" y="482"/>
                      </a:lnTo>
                      <a:lnTo>
                        <a:pt x="487" y="480"/>
                      </a:lnTo>
                      <a:lnTo>
                        <a:pt x="491" y="476"/>
                      </a:lnTo>
                      <a:lnTo>
                        <a:pt x="497" y="471"/>
                      </a:lnTo>
                      <a:lnTo>
                        <a:pt x="502" y="468"/>
                      </a:lnTo>
                      <a:lnTo>
                        <a:pt x="506" y="464"/>
                      </a:lnTo>
                      <a:lnTo>
                        <a:pt x="512" y="459"/>
                      </a:lnTo>
                      <a:lnTo>
                        <a:pt x="516" y="460"/>
                      </a:lnTo>
                      <a:lnTo>
                        <a:pt x="520" y="456"/>
                      </a:lnTo>
                      <a:lnTo>
                        <a:pt x="525" y="450"/>
                      </a:lnTo>
                      <a:lnTo>
                        <a:pt x="531" y="448"/>
                      </a:lnTo>
                      <a:lnTo>
                        <a:pt x="535" y="443"/>
                      </a:lnTo>
                      <a:lnTo>
                        <a:pt x="541" y="438"/>
                      </a:lnTo>
                      <a:lnTo>
                        <a:pt x="545" y="434"/>
                      </a:lnTo>
                      <a:lnTo>
                        <a:pt x="553" y="434"/>
                      </a:lnTo>
                      <a:lnTo>
                        <a:pt x="557" y="430"/>
                      </a:lnTo>
                      <a:lnTo>
                        <a:pt x="563" y="424"/>
                      </a:lnTo>
                      <a:lnTo>
                        <a:pt x="569" y="423"/>
                      </a:lnTo>
                      <a:lnTo>
                        <a:pt x="573" y="419"/>
                      </a:lnTo>
                      <a:lnTo>
                        <a:pt x="579" y="413"/>
                      </a:lnTo>
                      <a:lnTo>
                        <a:pt x="584" y="410"/>
                      </a:lnTo>
                      <a:lnTo>
                        <a:pt x="589" y="406"/>
                      </a:lnTo>
                      <a:lnTo>
                        <a:pt x="595" y="399"/>
                      </a:lnTo>
                      <a:lnTo>
                        <a:pt x="600" y="395"/>
                      </a:lnTo>
                      <a:lnTo>
                        <a:pt x="606" y="388"/>
                      </a:lnTo>
                      <a:lnTo>
                        <a:pt x="611" y="384"/>
                      </a:lnTo>
                      <a:lnTo>
                        <a:pt x="616" y="379"/>
                      </a:lnTo>
                      <a:lnTo>
                        <a:pt x="624" y="379"/>
                      </a:lnTo>
                      <a:lnTo>
                        <a:pt x="628" y="375"/>
                      </a:lnTo>
                      <a:lnTo>
                        <a:pt x="634" y="369"/>
                      </a:lnTo>
                      <a:lnTo>
                        <a:pt x="638" y="365"/>
                      </a:lnTo>
                      <a:lnTo>
                        <a:pt x="642" y="361"/>
                      </a:lnTo>
                      <a:lnTo>
                        <a:pt x="646" y="357"/>
                      </a:lnTo>
                      <a:lnTo>
                        <a:pt x="649" y="346"/>
                      </a:lnTo>
                      <a:lnTo>
                        <a:pt x="654" y="340"/>
                      </a:lnTo>
                      <a:lnTo>
                        <a:pt x="660" y="332"/>
                      </a:lnTo>
                      <a:lnTo>
                        <a:pt x="664" y="328"/>
                      </a:lnTo>
                      <a:lnTo>
                        <a:pt x="668" y="324"/>
                      </a:lnTo>
                      <a:lnTo>
                        <a:pt x="670" y="317"/>
                      </a:lnTo>
                      <a:lnTo>
                        <a:pt x="674" y="310"/>
                      </a:lnTo>
                      <a:lnTo>
                        <a:pt x="678" y="306"/>
                      </a:lnTo>
                      <a:lnTo>
                        <a:pt x="682" y="297"/>
                      </a:lnTo>
                      <a:lnTo>
                        <a:pt x="685" y="291"/>
                      </a:lnTo>
                      <a:lnTo>
                        <a:pt x="689" y="287"/>
                      </a:lnTo>
                      <a:lnTo>
                        <a:pt x="692" y="279"/>
                      </a:lnTo>
                      <a:lnTo>
                        <a:pt x="698" y="272"/>
                      </a:lnTo>
                      <a:lnTo>
                        <a:pt x="701" y="266"/>
                      </a:lnTo>
                      <a:lnTo>
                        <a:pt x="705" y="262"/>
                      </a:lnTo>
                      <a:lnTo>
                        <a:pt x="707" y="255"/>
                      </a:lnTo>
                      <a:lnTo>
                        <a:pt x="711" y="246"/>
                      </a:lnTo>
                      <a:lnTo>
                        <a:pt x="716" y="240"/>
                      </a:lnTo>
                      <a:lnTo>
                        <a:pt x="719" y="235"/>
                      </a:lnTo>
                      <a:lnTo>
                        <a:pt x="720" y="228"/>
                      </a:lnTo>
                      <a:lnTo>
                        <a:pt x="724" y="224"/>
                      </a:lnTo>
                      <a:lnTo>
                        <a:pt x="730" y="218"/>
                      </a:lnTo>
                      <a:lnTo>
                        <a:pt x="730" y="210"/>
                      </a:lnTo>
                      <a:lnTo>
                        <a:pt x="737" y="203"/>
                      </a:lnTo>
                      <a:lnTo>
                        <a:pt x="740" y="198"/>
                      </a:lnTo>
                      <a:lnTo>
                        <a:pt x="744" y="194"/>
                      </a:lnTo>
                      <a:lnTo>
                        <a:pt x="746" y="185"/>
                      </a:lnTo>
                      <a:lnTo>
                        <a:pt x="752" y="177"/>
                      </a:lnTo>
                      <a:lnTo>
                        <a:pt x="753" y="170"/>
                      </a:lnTo>
                      <a:lnTo>
                        <a:pt x="756" y="165"/>
                      </a:lnTo>
                      <a:lnTo>
                        <a:pt x="759" y="154"/>
                      </a:lnTo>
                      <a:lnTo>
                        <a:pt x="762" y="148"/>
                      </a:lnTo>
                      <a:lnTo>
                        <a:pt x="767" y="140"/>
                      </a:lnTo>
                      <a:lnTo>
                        <a:pt x="767" y="135"/>
                      </a:lnTo>
                      <a:lnTo>
                        <a:pt x="768" y="131"/>
                      </a:lnTo>
                      <a:lnTo>
                        <a:pt x="763" y="122"/>
                      </a:lnTo>
                      <a:lnTo>
                        <a:pt x="759" y="118"/>
                      </a:lnTo>
                      <a:lnTo>
                        <a:pt x="757" y="117"/>
                      </a:lnTo>
                      <a:lnTo>
                        <a:pt x="752" y="111"/>
                      </a:lnTo>
                      <a:lnTo>
                        <a:pt x="748" y="107"/>
                      </a:lnTo>
                      <a:lnTo>
                        <a:pt x="744" y="103"/>
                      </a:lnTo>
                      <a:lnTo>
                        <a:pt x="740" y="99"/>
                      </a:lnTo>
                      <a:lnTo>
                        <a:pt x="736" y="95"/>
                      </a:lnTo>
                      <a:lnTo>
                        <a:pt x="731" y="91"/>
                      </a:lnTo>
                      <a:lnTo>
                        <a:pt x="729" y="88"/>
                      </a:lnTo>
                      <a:lnTo>
                        <a:pt x="723" y="83"/>
                      </a:lnTo>
                      <a:lnTo>
                        <a:pt x="719" y="78"/>
                      </a:lnTo>
                      <a:lnTo>
                        <a:pt x="716" y="76"/>
                      </a:lnTo>
                      <a:lnTo>
                        <a:pt x="711" y="70"/>
                      </a:lnTo>
                      <a:lnTo>
                        <a:pt x="710" y="69"/>
                      </a:lnTo>
                      <a:lnTo>
                        <a:pt x="704" y="63"/>
                      </a:lnTo>
                      <a:lnTo>
                        <a:pt x="700" y="59"/>
                      </a:lnTo>
                      <a:lnTo>
                        <a:pt x="697" y="57"/>
                      </a:lnTo>
                      <a:lnTo>
                        <a:pt x="693" y="52"/>
                      </a:lnTo>
                      <a:lnTo>
                        <a:pt x="692" y="51"/>
                      </a:lnTo>
                      <a:lnTo>
                        <a:pt x="686" y="46"/>
                      </a:lnTo>
                      <a:lnTo>
                        <a:pt x="682" y="41"/>
                      </a:lnTo>
                      <a:lnTo>
                        <a:pt x="681" y="40"/>
                      </a:lnTo>
                      <a:lnTo>
                        <a:pt x="677" y="36"/>
                      </a:lnTo>
                      <a:lnTo>
                        <a:pt x="673" y="32"/>
                      </a:lnTo>
                      <a:lnTo>
                        <a:pt x="667" y="26"/>
                      </a:lnTo>
                      <a:lnTo>
                        <a:pt x="663" y="22"/>
                      </a:lnTo>
                      <a:lnTo>
                        <a:pt x="659" y="18"/>
                      </a:lnTo>
                      <a:lnTo>
                        <a:pt x="655" y="14"/>
                      </a:lnTo>
                      <a:lnTo>
                        <a:pt x="651" y="10"/>
                      </a:lnTo>
                      <a:lnTo>
                        <a:pt x="648" y="7"/>
                      </a:lnTo>
                      <a:lnTo>
                        <a:pt x="655" y="0"/>
                      </a:lnTo>
                    </a:path>
                  </a:pathLst>
                </a:custGeom>
                <a:solidFill>
                  <a:srgbClr val="9B9B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62" name="AutoShape 816">
                <a:extLst>
                  <a:ext uri="{FF2B5EF4-FFF2-40B4-BE49-F238E27FC236}">
                    <a16:creationId xmlns:a16="http://schemas.microsoft.com/office/drawing/2014/main" id="{CAFE6FEA-464D-4BD9-9DF4-5FA4677EA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3050" y="2347"/>
                <a:ext cx="225" cy="74"/>
              </a:xfrm>
              <a:prstGeom prst="roundRect">
                <a:avLst>
                  <a:gd name="adj" fmla="val 12477"/>
                </a:avLst>
              </a:prstGeom>
              <a:solidFill>
                <a:schemeClr val="tx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3" name="AutoShape 817">
                <a:extLst>
                  <a:ext uri="{FF2B5EF4-FFF2-40B4-BE49-F238E27FC236}">
                    <a16:creationId xmlns:a16="http://schemas.microsoft.com/office/drawing/2014/main" id="{826BFAB8-C535-461A-85E2-E03F249E24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892" y="2419"/>
                <a:ext cx="287" cy="184"/>
              </a:xfrm>
              <a:prstGeom prst="roundRect">
                <a:avLst>
                  <a:gd name="adj" fmla="val 5727"/>
                </a:avLst>
              </a:prstGeom>
              <a:solidFill>
                <a:srgbClr val="99FF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4" name="AutoShape 818">
                <a:extLst>
                  <a:ext uri="{FF2B5EF4-FFF2-40B4-BE49-F238E27FC236}">
                    <a16:creationId xmlns:a16="http://schemas.microsoft.com/office/drawing/2014/main" id="{F0324C13-1450-47C7-958F-E61606FEFB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580" y="2562"/>
                <a:ext cx="287" cy="522"/>
              </a:xfrm>
              <a:prstGeom prst="roundRect">
                <a:avLst>
                  <a:gd name="adj" fmla="val 5727"/>
                </a:avLst>
              </a:prstGeom>
              <a:solidFill>
                <a:srgbClr val="03219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5" name="Oval 819">
                <a:extLst>
                  <a:ext uri="{FF2B5EF4-FFF2-40B4-BE49-F238E27FC236}">
                    <a16:creationId xmlns:a16="http://schemas.microsoft.com/office/drawing/2014/main" id="{453FA644-4038-426C-AFAF-5D26DCCAF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3134" y="2393"/>
                <a:ext cx="33" cy="35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6" name="AutoShape 820">
                <a:extLst>
                  <a:ext uri="{FF2B5EF4-FFF2-40B4-BE49-F238E27FC236}">
                    <a16:creationId xmlns:a16="http://schemas.microsoft.com/office/drawing/2014/main" id="{E0E94447-3162-434A-B744-83751D9A7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90" y="2610"/>
                <a:ext cx="69" cy="44"/>
              </a:xfrm>
              <a:prstGeom prst="roundRect">
                <a:avLst>
                  <a:gd name="adj" fmla="val 37477"/>
                </a:avLst>
              </a:prstGeom>
              <a:solidFill>
                <a:srgbClr val="FFFF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7" name="AutoShape 821">
                <a:extLst>
                  <a:ext uri="{FF2B5EF4-FFF2-40B4-BE49-F238E27FC236}">
                    <a16:creationId xmlns:a16="http://schemas.microsoft.com/office/drawing/2014/main" id="{5AF057DB-350F-4C3E-BCE3-69C68C6B8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880" y="2700"/>
                <a:ext cx="70" cy="44"/>
              </a:xfrm>
              <a:prstGeom prst="roundRect">
                <a:avLst>
                  <a:gd name="adj" fmla="val 37477"/>
                </a:avLst>
              </a:prstGeom>
              <a:solidFill>
                <a:srgbClr val="FFFF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8" name="AutoShape 822">
                <a:extLst>
                  <a:ext uri="{FF2B5EF4-FFF2-40B4-BE49-F238E27FC236}">
                    <a16:creationId xmlns:a16="http://schemas.microsoft.com/office/drawing/2014/main" id="{0554664E-29A2-4502-B205-8D0934475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31" y="2665"/>
                <a:ext cx="42" cy="37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9" name="AutoShape 823">
                <a:extLst>
                  <a:ext uri="{FF2B5EF4-FFF2-40B4-BE49-F238E27FC236}">
                    <a16:creationId xmlns:a16="http://schemas.microsoft.com/office/drawing/2014/main" id="{23C9A1FD-E190-4A33-81CF-6060616EA9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91" y="2727"/>
                <a:ext cx="45" cy="37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0" name="AutoShape 824">
                <a:extLst>
                  <a:ext uri="{FF2B5EF4-FFF2-40B4-BE49-F238E27FC236}">
                    <a16:creationId xmlns:a16="http://schemas.microsoft.com/office/drawing/2014/main" id="{30D49842-3FB6-486A-B256-4E8FEDC0F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855" y="2787"/>
                <a:ext cx="37" cy="37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1" name="AutoShape 825">
                <a:extLst>
                  <a:ext uri="{FF2B5EF4-FFF2-40B4-BE49-F238E27FC236}">
                    <a16:creationId xmlns:a16="http://schemas.microsoft.com/office/drawing/2014/main" id="{CD118D3E-B21D-4375-9DD4-019D9B146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86" y="2710"/>
                <a:ext cx="42" cy="37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2" name="AutoShape 826">
                <a:extLst>
                  <a:ext uri="{FF2B5EF4-FFF2-40B4-BE49-F238E27FC236}">
                    <a16:creationId xmlns:a16="http://schemas.microsoft.com/office/drawing/2014/main" id="{32E980B9-24C1-43CA-B9F7-2473DDE84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46" y="2772"/>
                <a:ext cx="45" cy="37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3" name="AutoShape 827">
                <a:extLst>
                  <a:ext uri="{FF2B5EF4-FFF2-40B4-BE49-F238E27FC236}">
                    <a16:creationId xmlns:a16="http://schemas.microsoft.com/office/drawing/2014/main" id="{0FC878C9-7CD3-4CEC-A3F2-CB27B3E53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810" y="2832"/>
                <a:ext cx="37" cy="37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4" name="AutoShape 828">
                <a:extLst>
                  <a:ext uri="{FF2B5EF4-FFF2-40B4-BE49-F238E27FC236}">
                    <a16:creationId xmlns:a16="http://schemas.microsoft.com/office/drawing/2014/main" id="{D1B4755A-A3DB-42D6-8CB1-2C636DB0A2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47" y="2752"/>
                <a:ext cx="42" cy="33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5" name="AutoShape 829">
                <a:extLst>
                  <a:ext uri="{FF2B5EF4-FFF2-40B4-BE49-F238E27FC236}">
                    <a16:creationId xmlns:a16="http://schemas.microsoft.com/office/drawing/2014/main" id="{3A6C6020-0DE0-4782-88FE-61BCCC6FD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06" y="2813"/>
                <a:ext cx="45" cy="33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6" name="AutoShape 830">
                <a:extLst>
                  <a:ext uri="{FF2B5EF4-FFF2-40B4-BE49-F238E27FC236}">
                    <a16:creationId xmlns:a16="http://schemas.microsoft.com/office/drawing/2014/main" id="{C87D755C-FD3B-4C75-9671-C4F5695026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70" y="2873"/>
                <a:ext cx="37" cy="33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7" name="AutoShape 831">
                <a:extLst>
                  <a:ext uri="{FF2B5EF4-FFF2-40B4-BE49-F238E27FC236}">
                    <a16:creationId xmlns:a16="http://schemas.microsoft.com/office/drawing/2014/main" id="{B3A91604-5CC6-4D7C-82B0-2067606411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02" y="2795"/>
                <a:ext cx="42" cy="35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8" name="AutoShape 832">
                <a:extLst>
                  <a:ext uri="{FF2B5EF4-FFF2-40B4-BE49-F238E27FC236}">
                    <a16:creationId xmlns:a16="http://schemas.microsoft.com/office/drawing/2014/main" id="{E8D77AE6-2F98-4CB9-885D-30A4AEEEC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62" y="2857"/>
                <a:ext cx="45" cy="35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9" name="AutoShape 833">
                <a:extLst>
                  <a:ext uri="{FF2B5EF4-FFF2-40B4-BE49-F238E27FC236}">
                    <a16:creationId xmlns:a16="http://schemas.microsoft.com/office/drawing/2014/main" id="{8B51B78B-7712-4FC0-993D-5E03CA370E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26" y="2917"/>
                <a:ext cx="37" cy="35"/>
              </a:xfrm>
              <a:prstGeom prst="roundRect">
                <a:avLst>
                  <a:gd name="adj" fmla="val 37477"/>
                </a:avLst>
              </a:prstGeom>
              <a:solidFill>
                <a:srgbClr val="FFFF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80" name="AutoShape 834">
                <a:extLst>
                  <a:ext uri="{FF2B5EF4-FFF2-40B4-BE49-F238E27FC236}">
                    <a16:creationId xmlns:a16="http://schemas.microsoft.com/office/drawing/2014/main" id="{6EDA31B1-EB4C-4556-AFA5-523DD6550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566" y="2828"/>
                <a:ext cx="33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81" name="AutoShape 835">
                <a:extLst>
                  <a:ext uri="{FF2B5EF4-FFF2-40B4-BE49-F238E27FC236}">
                    <a16:creationId xmlns:a16="http://schemas.microsoft.com/office/drawing/2014/main" id="{C7F4D75D-ACB8-4305-9BCB-35513944C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09" y="2870"/>
                <a:ext cx="31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82" name="AutoShape 836">
                <a:extLst>
                  <a:ext uri="{FF2B5EF4-FFF2-40B4-BE49-F238E27FC236}">
                    <a16:creationId xmlns:a16="http://schemas.microsoft.com/office/drawing/2014/main" id="{46128BE6-0F66-478F-BBC4-FFA16E1B18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56" y="2917"/>
                <a:ext cx="33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83" name="AutoShape 837">
                <a:extLst>
                  <a:ext uri="{FF2B5EF4-FFF2-40B4-BE49-F238E27FC236}">
                    <a16:creationId xmlns:a16="http://schemas.microsoft.com/office/drawing/2014/main" id="{047D05E6-9395-4BDA-A8B1-4AB10853A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98" y="2959"/>
                <a:ext cx="31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84" name="AutoShape 838">
                <a:extLst>
                  <a:ext uri="{FF2B5EF4-FFF2-40B4-BE49-F238E27FC236}">
                    <a16:creationId xmlns:a16="http://schemas.microsoft.com/office/drawing/2014/main" id="{B4B5C18A-1AF4-4295-B981-967B7152A3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524" y="2871"/>
                <a:ext cx="33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85" name="AutoShape 839">
                <a:extLst>
                  <a:ext uri="{FF2B5EF4-FFF2-40B4-BE49-F238E27FC236}">
                    <a16:creationId xmlns:a16="http://schemas.microsoft.com/office/drawing/2014/main" id="{73F8FF33-2262-4F0B-8F59-64A39EAF1C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567" y="2912"/>
                <a:ext cx="31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86" name="AutoShape 840">
                <a:extLst>
                  <a:ext uri="{FF2B5EF4-FFF2-40B4-BE49-F238E27FC236}">
                    <a16:creationId xmlns:a16="http://schemas.microsoft.com/office/drawing/2014/main" id="{BA586949-4B3B-4FB1-9909-3ED938BF1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13" y="2960"/>
                <a:ext cx="33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87" name="AutoShape 841">
                <a:extLst>
                  <a:ext uri="{FF2B5EF4-FFF2-40B4-BE49-F238E27FC236}">
                    <a16:creationId xmlns:a16="http://schemas.microsoft.com/office/drawing/2014/main" id="{26658166-0531-47EB-ACFF-3712676575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56" y="3002"/>
                <a:ext cx="31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88" name="AutoShape 842">
                <a:extLst>
                  <a:ext uri="{FF2B5EF4-FFF2-40B4-BE49-F238E27FC236}">
                    <a16:creationId xmlns:a16="http://schemas.microsoft.com/office/drawing/2014/main" id="{1D59C00B-B8EC-4F94-B56E-C0C8F8753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479" y="2916"/>
                <a:ext cx="33" cy="35"/>
              </a:xfrm>
              <a:prstGeom prst="roundRect">
                <a:avLst>
                  <a:gd name="adj" fmla="val 37477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89" name="AutoShape 843">
                <a:extLst>
                  <a:ext uri="{FF2B5EF4-FFF2-40B4-BE49-F238E27FC236}">
                    <a16:creationId xmlns:a16="http://schemas.microsoft.com/office/drawing/2014/main" id="{2CE72303-1E55-4C58-A6DF-6E4E343329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522" y="2958"/>
                <a:ext cx="31" cy="35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90" name="AutoShape 844">
                <a:extLst>
                  <a:ext uri="{FF2B5EF4-FFF2-40B4-BE49-F238E27FC236}">
                    <a16:creationId xmlns:a16="http://schemas.microsoft.com/office/drawing/2014/main" id="{6283DB11-C419-4FC0-A365-F0D71D018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569" y="3005"/>
                <a:ext cx="33" cy="35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91" name="AutoShape 845">
                <a:extLst>
                  <a:ext uri="{FF2B5EF4-FFF2-40B4-BE49-F238E27FC236}">
                    <a16:creationId xmlns:a16="http://schemas.microsoft.com/office/drawing/2014/main" id="{2F2D2F42-DAA4-4869-9625-AD3793981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11" y="3047"/>
                <a:ext cx="31" cy="35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1E46630D-52CA-4816-A0C3-F0C9EEB6A2EC}"/>
                </a:ext>
              </a:extLst>
            </p:cNvPr>
            <p:cNvSpPr/>
            <p:nvPr/>
          </p:nvSpPr>
          <p:spPr>
            <a:xfrm>
              <a:off x="495500" y="3419353"/>
              <a:ext cx="234615" cy="234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1</a:t>
              </a:r>
            </a:p>
          </p:txBody>
        </p: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0500B82D-B07F-43B2-A475-D45B0DE5B697}"/>
                </a:ext>
              </a:extLst>
            </p:cNvPr>
            <p:cNvGrpSpPr/>
            <p:nvPr/>
          </p:nvGrpSpPr>
          <p:grpSpPr>
            <a:xfrm>
              <a:off x="3192236" y="3637404"/>
              <a:ext cx="893378" cy="600164"/>
              <a:chOff x="196713" y="3929350"/>
              <a:chExt cx="893378" cy="600164"/>
            </a:xfrm>
          </p:grpSpPr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F430877-1F20-455F-BF24-C8364D6DE82C}"/>
                  </a:ext>
                </a:extLst>
              </p:cNvPr>
              <p:cNvSpPr/>
              <p:nvPr/>
            </p:nvSpPr>
            <p:spPr>
              <a:xfrm>
                <a:off x="196713" y="3975146"/>
                <a:ext cx="805446" cy="50783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440649E9-8580-4304-BCD6-4CE32D62B3D1}"/>
                  </a:ext>
                </a:extLst>
              </p:cNvPr>
              <p:cNvSpPr/>
              <p:nvPr/>
            </p:nvSpPr>
            <p:spPr>
              <a:xfrm>
                <a:off x="214066" y="3929350"/>
                <a:ext cx="876025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Current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Receiving card</a:t>
                </a:r>
              </a:p>
            </p:txBody>
          </p:sp>
          <p:pic>
            <p:nvPicPr>
              <p:cNvPr id="498" name="Picture 497">
                <a:extLst>
                  <a:ext uri="{FF2B5EF4-FFF2-40B4-BE49-F238E27FC236}">
                    <a16:creationId xmlns:a16="http://schemas.microsoft.com/office/drawing/2014/main" id="{3AF6FF3A-1050-4552-B8C2-F4004279C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041" y="4341352"/>
                <a:ext cx="160582" cy="134228"/>
              </a:xfrm>
              <a:prstGeom prst="rect">
                <a:avLst/>
              </a:prstGeom>
              <a:ln w="9525">
                <a:solidFill>
                  <a:srgbClr val="FF0000"/>
                </a:solidFill>
              </a:ln>
            </p:spPr>
          </p:pic>
        </p:grpSp>
        <p:sp>
          <p:nvSpPr>
            <p:cNvPr id="497" name="二等辺三角形 7172">
              <a:extLst>
                <a:ext uri="{FF2B5EF4-FFF2-40B4-BE49-F238E27FC236}">
                  <a16:creationId xmlns:a16="http://schemas.microsoft.com/office/drawing/2014/main" id="{A56E7648-B054-4AD2-8CDB-9A0DA2949A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786117">
              <a:off x="4159052" y="4011688"/>
              <a:ext cx="85109" cy="451707"/>
            </a:xfrm>
            <a:prstGeom prst="triangle">
              <a:avLst>
                <a:gd name="adj" fmla="val 92281"/>
              </a:avLst>
            </a:prstGeom>
            <a:solidFill>
              <a:srgbClr val="00B0F0">
                <a:alpha val="50195"/>
              </a:srgbClr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SG" altLang="en-US" sz="1351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501" name="Straight Arrow Connector 500">
              <a:extLst>
                <a:ext uri="{FF2B5EF4-FFF2-40B4-BE49-F238E27FC236}">
                  <a16:creationId xmlns:a16="http://schemas.microsoft.com/office/drawing/2014/main" id="{AB917EF3-DABD-499A-8981-7143465549A9}"/>
                </a:ext>
              </a:extLst>
            </p:cNvPr>
            <p:cNvCxnSpPr>
              <a:cxnSpLocks/>
            </p:cNvCxnSpPr>
            <p:nvPr/>
          </p:nvCxnSpPr>
          <p:spPr>
            <a:xfrm>
              <a:off x="4679394" y="4521858"/>
              <a:ext cx="516972" cy="0"/>
            </a:xfrm>
            <a:prstGeom prst="straightConnector1">
              <a:avLst/>
            </a:prstGeom>
            <a:ln>
              <a:solidFill>
                <a:srgbClr val="0033CC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Arrow: Left-Right 2">
              <a:extLst>
                <a:ext uri="{FF2B5EF4-FFF2-40B4-BE49-F238E27FC236}">
                  <a16:creationId xmlns:a16="http://schemas.microsoft.com/office/drawing/2014/main" id="{4FEEF53B-CDFF-4313-A988-B9E24961ECB0}"/>
                </a:ext>
              </a:extLst>
            </p:cNvPr>
            <p:cNvSpPr/>
            <p:nvPr/>
          </p:nvSpPr>
          <p:spPr>
            <a:xfrm>
              <a:off x="4037037" y="3905438"/>
              <a:ext cx="1535430" cy="89501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4F373499-286D-44D4-B7C3-299B95EAB84F}"/>
                </a:ext>
              </a:extLst>
            </p:cNvPr>
            <p:cNvSpPr/>
            <p:nvPr/>
          </p:nvSpPr>
          <p:spPr>
            <a:xfrm>
              <a:off x="4248699" y="3642137"/>
              <a:ext cx="14985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Use together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FBC014E-9644-4D25-89D9-9220BB7BC174}"/>
                </a:ext>
              </a:extLst>
            </p:cNvPr>
            <p:cNvGrpSpPr/>
            <p:nvPr/>
          </p:nvGrpSpPr>
          <p:grpSpPr>
            <a:xfrm>
              <a:off x="2123713" y="3801782"/>
              <a:ext cx="978087" cy="798850"/>
              <a:chOff x="2218851" y="3955456"/>
              <a:chExt cx="978087" cy="798850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A4990351-497F-491F-87FC-055B03089106}"/>
                  </a:ext>
                </a:extLst>
              </p:cNvPr>
              <p:cNvGrpSpPr/>
              <p:nvPr/>
            </p:nvGrpSpPr>
            <p:grpSpPr>
              <a:xfrm>
                <a:off x="2218851" y="3955456"/>
                <a:ext cx="978087" cy="798850"/>
                <a:chOff x="5732980" y="2596793"/>
                <a:chExt cx="2116476" cy="1728627"/>
              </a:xfrm>
            </p:grpSpPr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C8B572F6-AAD9-4298-AC63-A3A5A88F1BD9}"/>
                    </a:ext>
                  </a:extLst>
                </p:cNvPr>
                <p:cNvSpPr/>
                <p:nvPr/>
              </p:nvSpPr>
              <p:spPr>
                <a:xfrm>
                  <a:off x="5732980" y="3637052"/>
                  <a:ext cx="2116476" cy="688368"/>
                </a:xfrm>
                <a:custGeom>
                  <a:avLst/>
                  <a:gdLst>
                    <a:gd name="connsiteX0" fmla="*/ 595901 w 2116476"/>
                    <a:gd name="connsiteY0" fmla="*/ 0 h 688368"/>
                    <a:gd name="connsiteX1" fmla="*/ 2116476 w 2116476"/>
                    <a:gd name="connsiteY1" fmla="*/ 0 h 688368"/>
                    <a:gd name="connsiteX2" fmla="*/ 1304818 w 2116476"/>
                    <a:gd name="connsiteY2" fmla="*/ 688368 h 688368"/>
                    <a:gd name="connsiteX3" fmla="*/ 0 w 2116476"/>
                    <a:gd name="connsiteY3" fmla="*/ 688368 h 688368"/>
                    <a:gd name="connsiteX4" fmla="*/ 595901 w 2116476"/>
                    <a:gd name="connsiteY4" fmla="*/ 0 h 688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6476" h="688368">
                      <a:moveTo>
                        <a:pt x="595901" y="0"/>
                      </a:moveTo>
                      <a:lnTo>
                        <a:pt x="2116476" y="0"/>
                      </a:lnTo>
                      <a:lnTo>
                        <a:pt x="1304818" y="688368"/>
                      </a:lnTo>
                      <a:lnTo>
                        <a:pt x="0" y="688368"/>
                      </a:lnTo>
                      <a:lnTo>
                        <a:pt x="595901" y="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07A0C575-BC18-4409-A858-73269AB4E567}"/>
                    </a:ext>
                  </a:extLst>
                </p:cNvPr>
                <p:cNvGrpSpPr/>
                <p:nvPr/>
              </p:nvGrpSpPr>
              <p:grpSpPr>
                <a:xfrm>
                  <a:off x="5933355" y="2596793"/>
                  <a:ext cx="1119884" cy="1664413"/>
                  <a:chOff x="3996655" y="2352744"/>
                  <a:chExt cx="1119884" cy="1664413"/>
                </a:xfrm>
              </p:grpSpPr>
              <p:sp>
                <p:nvSpPr>
                  <p:cNvPr id="81" name="Cube 80">
                    <a:extLst>
                      <a:ext uri="{FF2B5EF4-FFF2-40B4-BE49-F238E27FC236}">
                        <a16:creationId xmlns:a16="http://schemas.microsoft.com/office/drawing/2014/main" id="{2B50A38D-67C3-4C13-BCDB-62B7F4D8E5D7}"/>
                      </a:ext>
                    </a:extLst>
                  </p:cNvPr>
                  <p:cNvSpPr/>
                  <p:nvPr/>
                </p:nvSpPr>
                <p:spPr>
                  <a:xfrm>
                    <a:off x="4407623" y="2928097"/>
                    <a:ext cx="708916" cy="708916"/>
                  </a:xfrm>
                  <a:prstGeom prst="cube">
                    <a:avLst/>
                  </a:prstGeom>
                  <a:solidFill>
                    <a:srgbClr val="66FF3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Cube 81">
                    <a:extLst>
                      <a:ext uri="{FF2B5EF4-FFF2-40B4-BE49-F238E27FC236}">
                        <a16:creationId xmlns:a16="http://schemas.microsoft.com/office/drawing/2014/main" id="{0CD70835-F591-463E-A7F3-48437FC13658}"/>
                      </a:ext>
                    </a:extLst>
                  </p:cNvPr>
                  <p:cNvSpPr/>
                  <p:nvPr/>
                </p:nvSpPr>
                <p:spPr>
                  <a:xfrm>
                    <a:off x="4202139" y="3113032"/>
                    <a:ext cx="708916" cy="708916"/>
                  </a:xfrm>
                  <a:prstGeom prst="cube">
                    <a:avLst/>
                  </a:prstGeom>
                  <a:solidFill>
                    <a:srgbClr val="66FF3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Cube 82">
                    <a:extLst>
                      <a:ext uri="{FF2B5EF4-FFF2-40B4-BE49-F238E27FC236}">
                        <a16:creationId xmlns:a16="http://schemas.microsoft.com/office/drawing/2014/main" id="{A126BA5C-AC4E-47FF-9108-13757C1D737B}"/>
                      </a:ext>
                    </a:extLst>
                  </p:cNvPr>
                  <p:cNvSpPr/>
                  <p:nvPr/>
                </p:nvSpPr>
                <p:spPr>
                  <a:xfrm>
                    <a:off x="3996655" y="3308241"/>
                    <a:ext cx="708916" cy="708916"/>
                  </a:xfrm>
                  <a:prstGeom prst="cub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" name="Cube 83">
                    <a:extLst>
                      <a:ext uri="{FF2B5EF4-FFF2-40B4-BE49-F238E27FC236}">
                        <a16:creationId xmlns:a16="http://schemas.microsoft.com/office/drawing/2014/main" id="{B537E0D0-8777-4BDD-916B-CEEF36FEAEE8}"/>
                      </a:ext>
                    </a:extLst>
                  </p:cNvPr>
                  <p:cNvSpPr/>
                  <p:nvPr/>
                </p:nvSpPr>
                <p:spPr>
                  <a:xfrm>
                    <a:off x="4407623" y="2352744"/>
                    <a:ext cx="708916" cy="708916"/>
                  </a:xfrm>
                  <a:prstGeom prst="cub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" name="Cube 84">
                    <a:extLst>
                      <a:ext uri="{FF2B5EF4-FFF2-40B4-BE49-F238E27FC236}">
                        <a16:creationId xmlns:a16="http://schemas.microsoft.com/office/drawing/2014/main" id="{B57738CB-6CC4-45CA-8F6C-5C2085369E39}"/>
                      </a:ext>
                    </a:extLst>
                  </p:cNvPr>
                  <p:cNvSpPr/>
                  <p:nvPr/>
                </p:nvSpPr>
                <p:spPr>
                  <a:xfrm>
                    <a:off x="4202139" y="2537679"/>
                    <a:ext cx="708916" cy="708916"/>
                  </a:xfrm>
                  <a:prstGeom prst="cub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" name="Cube 85">
                    <a:extLst>
                      <a:ext uri="{FF2B5EF4-FFF2-40B4-BE49-F238E27FC236}">
                        <a16:creationId xmlns:a16="http://schemas.microsoft.com/office/drawing/2014/main" id="{52054A19-BA7E-4861-89F7-54472F2B23F5}"/>
                      </a:ext>
                    </a:extLst>
                  </p:cNvPr>
                  <p:cNvSpPr/>
                  <p:nvPr/>
                </p:nvSpPr>
                <p:spPr>
                  <a:xfrm>
                    <a:off x="3996655" y="2732888"/>
                    <a:ext cx="708916" cy="708916"/>
                  </a:xfrm>
                  <a:prstGeom prst="cub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E19C9391-4972-45E9-AD13-3B9E884DE892}"/>
                    </a:ext>
                  </a:extLst>
                </p:cNvPr>
                <p:cNvGrpSpPr/>
                <p:nvPr/>
              </p:nvGrpSpPr>
              <p:grpSpPr>
                <a:xfrm>
                  <a:off x="6493297" y="2601969"/>
                  <a:ext cx="1119884" cy="1664413"/>
                  <a:chOff x="4613107" y="2352744"/>
                  <a:chExt cx="1119884" cy="1664413"/>
                </a:xfrm>
              </p:grpSpPr>
              <p:sp>
                <p:nvSpPr>
                  <p:cNvPr id="75" name="Cube 74">
                    <a:extLst>
                      <a:ext uri="{FF2B5EF4-FFF2-40B4-BE49-F238E27FC236}">
                        <a16:creationId xmlns:a16="http://schemas.microsoft.com/office/drawing/2014/main" id="{0A8364C3-4CA4-4C18-9CBA-0647EBD46B20}"/>
                      </a:ext>
                    </a:extLst>
                  </p:cNvPr>
                  <p:cNvSpPr/>
                  <p:nvPr/>
                </p:nvSpPr>
                <p:spPr>
                  <a:xfrm>
                    <a:off x="5024075" y="2928097"/>
                    <a:ext cx="708916" cy="708916"/>
                  </a:xfrm>
                  <a:prstGeom prst="cub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Cube 75">
                    <a:extLst>
                      <a:ext uri="{FF2B5EF4-FFF2-40B4-BE49-F238E27FC236}">
                        <a16:creationId xmlns:a16="http://schemas.microsoft.com/office/drawing/2014/main" id="{53F238BE-35B0-417F-A6A3-0005B4AD0ECF}"/>
                      </a:ext>
                    </a:extLst>
                  </p:cNvPr>
                  <p:cNvSpPr/>
                  <p:nvPr/>
                </p:nvSpPr>
                <p:spPr>
                  <a:xfrm>
                    <a:off x="4818591" y="3113032"/>
                    <a:ext cx="708916" cy="708916"/>
                  </a:xfrm>
                  <a:prstGeom prst="cub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Cube 76">
                    <a:extLst>
                      <a:ext uri="{FF2B5EF4-FFF2-40B4-BE49-F238E27FC236}">
                        <a16:creationId xmlns:a16="http://schemas.microsoft.com/office/drawing/2014/main" id="{8F68F5AA-4D88-42C7-9DEF-EA7EABAC6C6D}"/>
                      </a:ext>
                    </a:extLst>
                  </p:cNvPr>
                  <p:cNvSpPr/>
                  <p:nvPr/>
                </p:nvSpPr>
                <p:spPr>
                  <a:xfrm>
                    <a:off x="4613107" y="3308241"/>
                    <a:ext cx="708916" cy="708916"/>
                  </a:xfrm>
                  <a:prstGeom prst="cub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Cube 77">
                    <a:extLst>
                      <a:ext uri="{FF2B5EF4-FFF2-40B4-BE49-F238E27FC236}">
                        <a16:creationId xmlns:a16="http://schemas.microsoft.com/office/drawing/2014/main" id="{21679782-C8BB-48B6-9607-183D2F871283}"/>
                      </a:ext>
                    </a:extLst>
                  </p:cNvPr>
                  <p:cNvSpPr/>
                  <p:nvPr/>
                </p:nvSpPr>
                <p:spPr>
                  <a:xfrm>
                    <a:off x="5024075" y="2352744"/>
                    <a:ext cx="708916" cy="708916"/>
                  </a:xfrm>
                  <a:prstGeom prst="cub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Cube 78">
                    <a:extLst>
                      <a:ext uri="{FF2B5EF4-FFF2-40B4-BE49-F238E27FC236}">
                        <a16:creationId xmlns:a16="http://schemas.microsoft.com/office/drawing/2014/main" id="{B70AB209-3562-4BE2-B62F-F1EC89958C0D}"/>
                      </a:ext>
                    </a:extLst>
                  </p:cNvPr>
                  <p:cNvSpPr/>
                  <p:nvPr/>
                </p:nvSpPr>
                <p:spPr>
                  <a:xfrm>
                    <a:off x="4818591" y="2537679"/>
                    <a:ext cx="708916" cy="708916"/>
                  </a:xfrm>
                  <a:prstGeom prst="cub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Cube 79">
                    <a:extLst>
                      <a:ext uri="{FF2B5EF4-FFF2-40B4-BE49-F238E27FC236}">
                        <a16:creationId xmlns:a16="http://schemas.microsoft.com/office/drawing/2014/main" id="{2F6BB2D5-028E-478A-9535-7701C35ACEAD}"/>
                      </a:ext>
                    </a:extLst>
                  </p:cNvPr>
                  <p:cNvSpPr/>
                  <p:nvPr/>
                </p:nvSpPr>
                <p:spPr>
                  <a:xfrm>
                    <a:off x="4613107" y="2732888"/>
                    <a:ext cx="708916" cy="708916"/>
                  </a:xfrm>
                  <a:prstGeom prst="cub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592" name="Picture 591">
                <a:extLst>
                  <a:ext uri="{FF2B5EF4-FFF2-40B4-BE49-F238E27FC236}">
                    <a16:creationId xmlns:a16="http://schemas.microsoft.com/office/drawing/2014/main" id="{603C0A1E-91E6-4977-945C-4084D1494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2111" y="4345045"/>
                <a:ext cx="108046" cy="90314"/>
              </a:xfrm>
              <a:prstGeom prst="rect">
                <a:avLst/>
              </a:prstGeom>
              <a:ln w="9525">
                <a:solidFill>
                  <a:srgbClr val="FF0000"/>
                </a:solidFill>
              </a:ln>
            </p:spPr>
          </p:pic>
          <p:pic>
            <p:nvPicPr>
              <p:cNvPr id="593" name="Picture 592">
                <a:extLst>
                  <a:ext uri="{FF2B5EF4-FFF2-40B4-BE49-F238E27FC236}">
                    <a16:creationId xmlns:a16="http://schemas.microsoft.com/office/drawing/2014/main" id="{4966AF6C-EA43-4D69-966F-8E067036CD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8587" y="4342525"/>
                <a:ext cx="108046" cy="90314"/>
              </a:xfrm>
              <a:prstGeom prst="rect">
                <a:avLst/>
              </a:prstGeom>
              <a:ln w="9525">
                <a:solidFill>
                  <a:srgbClr val="FF0000"/>
                </a:solidFill>
              </a:ln>
            </p:spPr>
          </p:pic>
          <p:pic>
            <p:nvPicPr>
              <p:cNvPr id="594" name="Picture 593">
                <a:extLst>
                  <a:ext uri="{FF2B5EF4-FFF2-40B4-BE49-F238E27FC236}">
                    <a16:creationId xmlns:a16="http://schemas.microsoft.com/office/drawing/2014/main" id="{36DF0984-3C87-42E3-B38F-F687854CE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7141" y="4616917"/>
                <a:ext cx="108046" cy="90314"/>
              </a:xfrm>
              <a:prstGeom prst="rect">
                <a:avLst/>
              </a:prstGeom>
              <a:ln w="9525">
                <a:solidFill>
                  <a:srgbClr val="FF0000"/>
                </a:solidFill>
              </a:ln>
            </p:spPr>
          </p:pic>
          <p:pic>
            <p:nvPicPr>
              <p:cNvPr id="595" name="Picture 594">
                <a:extLst>
                  <a:ext uri="{FF2B5EF4-FFF2-40B4-BE49-F238E27FC236}">
                    <a16:creationId xmlns:a16="http://schemas.microsoft.com/office/drawing/2014/main" id="{AD375419-DC48-4CC7-8C3B-AF6A77A57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4513" y="4614223"/>
                <a:ext cx="108046" cy="90314"/>
              </a:xfrm>
              <a:prstGeom prst="rect">
                <a:avLst/>
              </a:prstGeom>
              <a:ln w="9525">
                <a:solidFill>
                  <a:srgbClr val="FF0000"/>
                </a:solidFill>
              </a:ln>
            </p:spPr>
          </p:pic>
        </p:grp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FD993B7F-8BF4-4C0F-A6D8-F9ED4C5B6DC1}"/>
                </a:ext>
              </a:extLst>
            </p:cNvPr>
            <p:cNvSpPr/>
            <p:nvPr/>
          </p:nvSpPr>
          <p:spPr>
            <a:xfrm>
              <a:off x="7391486" y="3453704"/>
              <a:ext cx="234615" cy="234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2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80E3B08-66D3-4F70-8F08-A8E7268F8E40}"/>
                </a:ext>
              </a:extLst>
            </p:cNvPr>
            <p:cNvGrpSpPr/>
            <p:nvPr/>
          </p:nvGrpSpPr>
          <p:grpSpPr>
            <a:xfrm>
              <a:off x="5223986" y="3514331"/>
              <a:ext cx="1997867" cy="1236585"/>
              <a:chOff x="2983213" y="3586655"/>
              <a:chExt cx="1997867" cy="1236585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8507B498-A880-4E44-B2E9-C6CF113B7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1187" y="3643399"/>
                <a:ext cx="972478" cy="658366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cxnSp>
            <p:nvCxnSpPr>
              <p:cNvPr id="456" name="Straight Arrow Connector 455">
                <a:extLst>
                  <a:ext uri="{FF2B5EF4-FFF2-40B4-BE49-F238E27FC236}">
                    <a16:creationId xmlns:a16="http://schemas.microsoft.com/office/drawing/2014/main" id="{0951CD68-E403-482B-8560-0ACA64F104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75939" y="4359687"/>
                <a:ext cx="325532" cy="165088"/>
              </a:xfrm>
              <a:prstGeom prst="straightConnector1">
                <a:avLst/>
              </a:prstGeom>
              <a:ln>
                <a:solidFill>
                  <a:srgbClr val="0033CC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7" name="Rectangle 456">
                <a:extLst>
                  <a:ext uri="{FF2B5EF4-FFF2-40B4-BE49-F238E27FC236}">
                    <a16:creationId xmlns:a16="http://schemas.microsoft.com/office/drawing/2014/main" id="{E67A1E03-4A32-43E2-85ED-A2BDA3D785C8}"/>
                  </a:ext>
                </a:extLst>
              </p:cNvPr>
              <p:cNvSpPr/>
              <p:nvPr/>
            </p:nvSpPr>
            <p:spPr>
              <a:xfrm>
                <a:off x="3574961" y="4371378"/>
                <a:ext cx="140611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Print new RC</a:t>
                </a:r>
              </a:p>
            </p:txBody>
          </p:sp>
          <p:pic>
            <p:nvPicPr>
              <p:cNvPr id="587" name="Picture 586">
                <a:extLst>
                  <a:ext uri="{FF2B5EF4-FFF2-40B4-BE49-F238E27FC236}">
                    <a16:creationId xmlns:a16="http://schemas.microsoft.com/office/drawing/2014/main" id="{F8F0E0F6-BAF3-417B-A0BF-E1607E9DE7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6019" b="88704" l="28958" r="71823"/>
                        </a14:imgEffect>
                      </a14:imgLayer>
                    </a14:imgProps>
                  </a:ext>
                </a:extLst>
              </a:blip>
              <a:srcRect l="27856" t="8121" r="27299" b="12294"/>
              <a:stretch/>
            </p:blipFill>
            <p:spPr>
              <a:xfrm>
                <a:off x="2983213" y="4310857"/>
                <a:ext cx="582763" cy="512383"/>
              </a:xfrm>
              <a:prstGeom prst="rect">
                <a:avLst/>
              </a:prstGeom>
            </p:spPr>
          </p:pic>
          <p:pic>
            <p:nvPicPr>
              <p:cNvPr id="597" name="Picture 596">
                <a:extLst>
                  <a:ext uri="{FF2B5EF4-FFF2-40B4-BE49-F238E27FC236}">
                    <a16:creationId xmlns:a16="http://schemas.microsoft.com/office/drawing/2014/main" id="{7D0F4538-36DA-40AD-AF7F-CF2C920DE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7931" y="3586655"/>
                <a:ext cx="201144" cy="168133"/>
              </a:xfrm>
              <a:prstGeom prst="rect">
                <a:avLst/>
              </a:prstGeom>
              <a:ln w="9525">
                <a:solidFill>
                  <a:srgbClr val="FF0000"/>
                </a:solidFill>
              </a:ln>
            </p:spPr>
          </p:pic>
        </p:grpSp>
        <p:grpSp>
          <p:nvGrpSpPr>
            <p:cNvPr id="598" name="Group 597">
              <a:extLst>
                <a:ext uri="{FF2B5EF4-FFF2-40B4-BE49-F238E27FC236}">
                  <a16:creationId xmlns:a16="http://schemas.microsoft.com/office/drawing/2014/main" id="{31E2D7CD-E017-4008-AB12-419AEB770AFF}"/>
                </a:ext>
              </a:extLst>
            </p:cNvPr>
            <p:cNvGrpSpPr/>
            <p:nvPr/>
          </p:nvGrpSpPr>
          <p:grpSpPr>
            <a:xfrm>
              <a:off x="10466673" y="4124994"/>
              <a:ext cx="1165463" cy="548127"/>
              <a:chOff x="6987553" y="2392210"/>
              <a:chExt cx="1165463" cy="548127"/>
            </a:xfrm>
          </p:grpSpPr>
          <p:sp>
            <p:nvSpPr>
              <p:cNvPr id="599" name="Rectangle 598">
                <a:extLst>
                  <a:ext uri="{FF2B5EF4-FFF2-40B4-BE49-F238E27FC236}">
                    <a16:creationId xmlns:a16="http://schemas.microsoft.com/office/drawing/2014/main" id="{637C7F23-B555-4D47-81EC-6CB30D6B5224}"/>
                  </a:ext>
                </a:extLst>
              </p:cNvPr>
              <p:cNvSpPr/>
              <p:nvPr/>
            </p:nvSpPr>
            <p:spPr>
              <a:xfrm>
                <a:off x="7043857" y="2670991"/>
                <a:ext cx="463456" cy="269346"/>
              </a:xfrm>
              <a:prstGeom prst="rect">
                <a:avLst/>
              </a:prstGeom>
              <a:pattFill prst="pct25">
                <a:fgClr>
                  <a:srgbClr val="00B0F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600" name="Group 599">
                <a:extLst>
                  <a:ext uri="{FF2B5EF4-FFF2-40B4-BE49-F238E27FC236}">
                    <a16:creationId xmlns:a16="http://schemas.microsoft.com/office/drawing/2014/main" id="{E6CB11CB-9FD2-4540-8304-8BA989EB70CD}"/>
                  </a:ext>
                </a:extLst>
              </p:cNvPr>
              <p:cNvGrpSpPr/>
              <p:nvPr/>
            </p:nvGrpSpPr>
            <p:grpSpPr>
              <a:xfrm>
                <a:off x="6987553" y="2392210"/>
                <a:ext cx="1165463" cy="534866"/>
                <a:chOff x="6648992" y="2226857"/>
                <a:chExt cx="1165463" cy="534866"/>
              </a:xfrm>
            </p:grpSpPr>
            <p:grpSp>
              <p:nvGrpSpPr>
                <p:cNvPr id="601" name="Group 600">
                  <a:extLst>
                    <a:ext uri="{FF2B5EF4-FFF2-40B4-BE49-F238E27FC236}">
                      <a16:creationId xmlns:a16="http://schemas.microsoft.com/office/drawing/2014/main" id="{6D25E464-C3F6-4307-8298-2D928FEF85CE}"/>
                    </a:ext>
                  </a:extLst>
                </p:cNvPr>
                <p:cNvGrpSpPr/>
                <p:nvPr/>
              </p:nvGrpSpPr>
              <p:grpSpPr>
                <a:xfrm>
                  <a:off x="6648992" y="2226857"/>
                  <a:ext cx="1165463" cy="534866"/>
                  <a:chOff x="5101825" y="3214508"/>
                  <a:chExt cx="2452593" cy="905144"/>
                </a:xfrm>
              </p:grpSpPr>
              <p:grpSp>
                <p:nvGrpSpPr>
                  <p:cNvPr id="610" name="Group 609">
                    <a:extLst>
                      <a:ext uri="{FF2B5EF4-FFF2-40B4-BE49-F238E27FC236}">
                        <a16:creationId xmlns:a16="http://schemas.microsoft.com/office/drawing/2014/main" id="{63CF8E25-B363-4473-A368-48C918D50776}"/>
                      </a:ext>
                    </a:extLst>
                  </p:cNvPr>
                  <p:cNvGrpSpPr/>
                  <p:nvPr/>
                </p:nvGrpSpPr>
                <p:grpSpPr>
                  <a:xfrm>
                    <a:off x="5101825" y="3218745"/>
                    <a:ext cx="1184897" cy="900906"/>
                    <a:chOff x="6899456" y="3459446"/>
                    <a:chExt cx="2442671" cy="1514261"/>
                  </a:xfrm>
                </p:grpSpPr>
                <p:sp>
                  <p:nvSpPr>
                    <p:cNvPr id="620" name="Cube 619">
                      <a:extLst>
                        <a:ext uri="{FF2B5EF4-FFF2-40B4-BE49-F238E27FC236}">
                          <a16:creationId xmlns:a16="http://schemas.microsoft.com/office/drawing/2014/main" id="{F3F03917-9B48-4FA8-8367-3151488EE5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3859" y="4148788"/>
                      <a:ext cx="2162019" cy="75933"/>
                    </a:xfrm>
                    <a:prstGeom prst="cube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621" name="Cube 620">
                      <a:extLst>
                        <a:ext uri="{FF2B5EF4-FFF2-40B4-BE49-F238E27FC236}">
                          <a16:creationId xmlns:a16="http://schemas.microsoft.com/office/drawing/2014/main" id="{C9FB9AEA-9301-4641-8ADA-9DA84C928D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33754" y="3459446"/>
                      <a:ext cx="198339" cy="1285661"/>
                    </a:xfrm>
                    <a:prstGeom prst="cube">
                      <a:avLst/>
                    </a:prstGeom>
                    <a:solidFill>
                      <a:srgbClr val="003399"/>
                    </a:soli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622" name="Flowchart: Manual Operation 621">
                      <a:extLst>
                        <a:ext uri="{FF2B5EF4-FFF2-40B4-BE49-F238E27FC236}">
                          <a16:creationId xmlns:a16="http://schemas.microsoft.com/office/drawing/2014/main" id="{17CC7C35-184F-4465-B97E-1B9D4C3B602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899456" y="4745107"/>
                      <a:ext cx="223447" cy="228600"/>
                    </a:xfrm>
                    <a:prstGeom prst="flowChartManualOperation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624" name="Cube 623">
                      <a:extLst>
                        <a:ext uri="{FF2B5EF4-FFF2-40B4-BE49-F238E27FC236}">
                          <a16:creationId xmlns:a16="http://schemas.microsoft.com/office/drawing/2014/main" id="{8BD3FC21-9755-4676-AE9D-F6537B5CD3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0446" y="3584233"/>
                      <a:ext cx="2162019" cy="75933"/>
                    </a:xfrm>
                    <a:prstGeom prst="cube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625" name="Flowchart: Manual Operation 624">
                      <a:extLst>
                        <a:ext uri="{FF2B5EF4-FFF2-40B4-BE49-F238E27FC236}">
                          <a16:creationId xmlns:a16="http://schemas.microsoft.com/office/drawing/2014/main" id="{9490B369-E8EA-4CA2-B490-820E3B3278B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118681" y="4737985"/>
                      <a:ext cx="223446" cy="228600"/>
                    </a:xfrm>
                    <a:prstGeom prst="flowChartManualOperation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  <p:grpSp>
                <p:nvGrpSpPr>
                  <p:cNvPr id="611" name="Group 610">
                    <a:extLst>
                      <a:ext uri="{FF2B5EF4-FFF2-40B4-BE49-F238E27FC236}">
                        <a16:creationId xmlns:a16="http://schemas.microsoft.com/office/drawing/2014/main" id="{90FB981D-4865-496D-BD3A-A5BFDF41EA86}"/>
                      </a:ext>
                    </a:extLst>
                  </p:cNvPr>
                  <p:cNvGrpSpPr/>
                  <p:nvPr/>
                </p:nvGrpSpPr>
                <p:grpSpPr>
                  <a:xfrm>
                    <a:off x="6172420" y="3214508"/>
                    <a:ext cx="1309376" cy="900908"/>
                    <a:chOff x="6875381" y="3459444"/>
                    <a:chExt cx="2699286" cy="1514263"/>
                  </a:xfrm>
                </p:grpSpPr>
                <p:sp>
                  <p:nvSpPr>
                    <p:cNvPr id="615" name="Cube 614">
                      <a:extLst>
                        <a:ext uri="{FF2B5EF4-FFF2-40B4-BE49-F238E27FC236}">
                          <a16:creationId xmlns:a16="http://schemas.microsoft.com/office/drawing/2014/main" id="{202DF230-2662-4F20-9827-AA6162D271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3859" y="4148789"/>
                      <a:ext cx="2540808" cy="75933"/>
                    </a:xfrm>
                    <a:prstGeom prst="cube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616" name="Cube 615">
                      <a:extLst>
                        <a:ext uri="{FF2B5EF4-FFF2-40B4-BE49-F238E27FC236}">
                          <a16:creationId xmlns:a16="http://schemas.microsoft.com/office/drawing/2014/main" id="{CB0F9A63-66BE-41B7-AA0C-59856ACC6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9683" y="3459444"/>
                      <a:ext cx="206083" cy="1285660"/>
                    </a:xfrm>
                    <a:prstGeom prst="cube">
                      <a:avLst/>
                    </a:prstGeom>
                    <a:solidFill>
                      <a:srgbClr val="003399"/>
                    </a:soli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617" name="Flowchart: Manual Operation 616">
                      <a:extLst>
                        <a:ext uri="{FF2B5EF4-FFF2-40B4-BE49-F238E27FC236}">
                          <a16:creationId xmlns:a16="http://schemas.microsoft.com/office/drawing/2014/main" id="{58D7C285-9FEF-429F-A2E3-C7F59F21903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875381" y="4745107"/>
                      <a:ext cx="223446" cy="228600"/>
                    </a:xfrm>
                    <a:prstGeom prst="flowChartManualOperation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619" name="Cube 618">
                      <a:extLst>
                        <a:ext uri="{FF2B5EF4-FFF2-40B4-BE49-F238E27FC236}">
                          <a16:creationId xmlns:a16="http://schemas.microsoft.com/office/drawing/2014/main" id="{F91F4C5C-2462-4211-8D85-6C2F3E4EF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0445" y="3584234"/>
                      <a:ext cx="2494883" cy="68812"/>
                    </a:xfrm>
                    <a:prstGeom prst="cube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  <p:grpSp>
                <p:nvGrpSpPr>
                  <p:cNvPr id="612" name="Group 611">
                    <a:extLst>
                      <a:ext uri="{FF2B5EF4-FFF2-40B4-BE49-F238E27FC236}">
                        <a16:creationId xmlns:a16="http://schemas.microsoft.com/office/drawing/2014/main" id="{82C50CB2-6DB2-43C4-AEBF-541C35B638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6028" y="3228451"/>
                    <a:ext cx="108390" cy="891201"/>
                    <a:chOff x="7276538" y="3475759"/>
                    <a:chExt cx="223447" cy="1497948"/>
                  </a:xfrm>
                </p:grpSpPr>
                <p:sp>
                  <p:nvSpPr>
                    <p:cNvPr id="613" name="Cube 612">
                      <a:extLst>
                        <a:ext uri="{FF2B5EF4-FFF2-40B4-BE49-F238E27FC236}">
                          <a16:creationId xmlns:a16="http://schemas.microsoft.com/office/drawing/2014/main" id="{42BFA7A1-12B0-4942-9BAF-CFA683A89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6772" y="3475759"/>
                      <a:ext cx="198338" cy="1269345"/>
                    </a:xfrm>
                    <a:prstGeom prst="cube">
                      <a:avLst/>
                    </a:prstGeom>
                    <a:solidFill>
                      <a:srgbClr val="003399"/>
                    </a:soli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614" name="Flowchart: Manual Operation 613">
                      <a:extLst>
                        <a:ext uri="{FF2B5EF4-FFF2-40B4-BE49-F238E27FC236}">
                          <a16:creationId xmlns:a16="http://schemas.microsoft.com/office/drawing/2014/main" id="{B7292B57-E3DF-42ED-BD01-11B7725175D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76538" y="4745107"/>
                      <a:ext cx="223447" cy="228600"/>
                    </a:xfrm>
                    <a:prstGeom prst="flowChartManualOperation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</p:grpSp>
            <p:pic>
              <p:nvPicPr>
                <p:cNvPr id="602" name="Picture 601">
                  <a:extLst>
                    <a:ext uri="{FF2B5EF4-FFF2-40B4-BE49-F238E27FC236}">
                      <a16:creationId xmlns:a16="http://schemas.microsoft.com/office/drawing/2014/main" id="{F8D478BD-5B6D-497D-B55F-F8A1E95964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11945" y="2601060"/>
                  <a:ext cx="122320" cy="117384"/>
                </a:xfrm>
                <a:prstGeom prst="rect">
                  <a:avLst/>
                </a:prstGeom>
                <a:ln w="9525">
                  <a:solidFill>
                    <a:srgbClr val="FF0000"/>
                  </a:solidFill>
                </a:ln>
              </p:spPr>
            </p:pic>
            <p:pic>
              <p:nvPicPr>
                <p:cNvPr id="604" name="Picture 603">
                  <a:extLst>
                    <a:ext uri="{FF2B5EF4-FFF2-40B4-BE49-F238E27FC236}">
                      <a16:creationId xmlns:a16="http://schemas.microsoft.com/office/drawing/2014/main" id="{B1508042-18FF-4D08-BF8B-EB1AB70476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3977" y="2418575"/>
                  <a:ext cx="47504" cy="45587"/>
                </a:xfrm>
                <a:prstGeom prst="rect">
                  <a:avLst/>
                </a:prstGeom>
                <a:ln w="28575">
                  <a:noFill/>
                </a:ln>
              </p:spPr>
            </p:pic>
            <p:pic>
              <p:nvPicPr>
                <p:cNvPr id="605" name="Picture 604">
                  <a:extLst>
                    <a:ext uri="{FF2B5EF4-FFF2-40B4-BE49-F238E27FC236}">
                      <a16:creationId xmlns:a16="http://schemas.microsoft.com/office/drawing/2014/main" id="{EABAF37C-DF1E-4649-A6F6-EFFA0B948A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6577" y="2418575"/>
                  <a:ext cx="47504" cy="45587"/>
                </a:xfrm>
                <a:prstGeom prst="rect">
                  <a:avLst/>
                </a:prstGeom>
                <a:ln w="28575">
                  <a:noFill/>
                </a:ln>
              </p:spPr>
            </p:pic>
            <p:pic>
              <p:nvPicPr>
                <p:cNvPr id="606" name="Picture 605">
                  <a:extLst>
                    <a:ext uri="{FF2B5EF4-FFF2-40B4-BE49-F238E27FC236}">
                      <a16:creationId xmlns:a16="http://schemas.microsoft.com/office/drawing/2014/main" id="{CBFF00F4-BA44-466A-913E-5CF53F40C1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3977" y="2235097"/>
                  <a:ext cx="47504" cy="45587"/>
                </a:xfrm>
                <a:prstGeom prst="rect">
                  <a:avLst/>
                </a:prstGeom>
                <a:ln w="28575">
                  <a:noFill/>
                </a:ln>
              </p:spPr>
            </p:pic>
            <p:pic>
              <p:nvPicPr>
                <p:cNvPr id="607" name="Picture 606">
                  <a:extLst>
                    <a:ext uri="{FF2B5EF4-FFF2-40B4-BE49-F238E27FC236}">
                      <a16:creationId xmlns:a16="http://schemas.microsoft.com/office/drawing/2014/main" id="{C63FC367-4E93-4BBE-9F75-B2A88289B1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6577" y="2235097"/>
                  <a:ext cx="47504" cy="45587"/>
                </a:xfrm>
                <a:prstGeom prst="rect">
                  <a:avLst/>
                </a:prstGeom>
                <a:ln w="28575">
                  <a:noFill/>
                </a:ln>
              </p:spPr>
            </p:pic>
            <p:pic>
              <p:nvPicPr>
                <p:cNvPr id="609" name="Picture 608">
                  <a:extLst>
                    <a:ext uri="{FF2B5EF4-FFF2-40B4-BE49-F238E27FC236}">
                      <a16:creationId xmlns:a16="http://schemas.microsoft.com/office/drawing/2014/main" id="{36A46EA4-6170-4A56-941C-47A551F723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2047" y="2652914"/>
                  <a:ext cx="47504" cy="45587"/>
                </a:xfrm>
                <a:prstGeom prst="rect">
                  <a:avLst/>
                </a:prstGeom>
                <a:ln w="28575">
                  <a:noFill/>
                </a:ln>
              </p:spPr>
            </p:pic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BEA18206-D674-48E9-A011-12AEB604F0E9}"/>
                </a:ext>
              </a:extLst>
            </p:cNvPr>
            <p:cNvGrpSpPr/>
            <p:nvPr/>
          </p:nvGrpSpPr>
          <p:grpSpPr>
            <a:xfrm>
              <a:off x="8080207" y="4324042"/>
              <a:ext cx="495731" cy="441572"/>
              <a:chOff x="795402" y="681479"/>
              <a:chExt cx="839084" cy="1283804"/>
            </a:xfrm>
          </p:grpSpPr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22CC1128-F253-47E5-B071-47D1072471D7}"/>
                  </a:ext>
                </a:extLst>
              </p:cNvPr>
              <p:cNvSpPr/>
              <p:nvPr/>
            </p:nvSpPr>
            <p:spPr>
              <a:xfrm>
                <a:off x="795402" y="1531367"/>
                <a:ext cx="839084" cy="433916"/>
              </a:xfrm>
              <a:custGeom>
                <a:avLst/>
                <a:gdLst>
                  <a:gd name="connsiteX0" fmla="*/ 0 w 1778000"/>
                  <a:gd name="connsiteY0" fmla="*/ 433916 h 433916"/>
                  <a:gd name="connsiteX1" fmla="*/ 433916 w 1778000"/>
                  <a:gd name="connsiteY1" fmla="*/ 0 h 433916"/>
                  <a:gd name="connsiteX2" fmla="*/ 1778000 w 1778000"/>
                  <a:gd name="connsiteY2" fmla="*/ 0 h 433916"/>
                  <a:gd name="connsiteX3" fmla="*/ 1335616 w 1778000"/>
                  <a:gd name="connsiteY3" fmla="*/ 433916 h 433916"/>
                  <a:gd name="connsiteX4" fmla="*/ 0 w 1778000"/>
                  <a:gd name="connsiteY4" fmla="*/ 433916 h 43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8000" h="433916">
                    <a:moveTo>
                      <a:pt x="0" y="433916"/>
                    </a:moveTo>
                    <a:lnTo>
                      <a:pt x="433916" y="0"/>
                    </a:lnTo>
                    <a:lnTo>
                      <a:pt x="1778000" y="0"/>
                    </a:lnTo>
                    <a:lnTo>
                      <a:pt x="1335616" y="433916"/>
                    </a:lnTo>
                    <a:lnTo>
                      <a:pt x="0" y="433916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2F27FF36-AD6E-4AC3-8A21-E91262571AC4}"/>
                  </a:ext>
                </a:extLst>
              </p:cNvPr>
              <p:cNvGrpSpPr/>
              <p:nvPr/>
            </p:nvGrpSpPr>
            <p:grpSpPr>
              <a:xfrm>
                <a:off x="949299" y="681479"/>
                <a:ext cx="593075" cy="1201275"/>
                <a:chOff x="910006" y="423466"/>
                <a:chExt cx="1119902" cy="2268363"/>
              </a:xfrm>
            </p:grpSpPr>
            <p:grpSp>
              <p:nvGrpSpPr>
                <p:cNvPr id="629" name="Group 628">
                  <a:extLst>
                    <a:ext uri="{FF2B5EF4-FFF2-40B4-BE49-F238E27FC236}">
                      <a16:creationId xmlns:a16="http://schemas.microsoft.com/office/drawing/2014/main" id="{8A93FA4C-EB2A-4AD0-9B59-80EABD83710C}"/>
                    </a:ext>
                  </a:extLst>
                </p:cNvPr>
                <p:cNvGrpSpPr/>
                <p:nvPr/>
              </p:nvGrpSpPr>
              <p:grpSpPr>
                <a:xfrm>
                  <a:off x="910006" y="423466"/>
                  <a:ext cx="1119902" cy="2268363"/>
                  <a:chOff x="910006" y="423466"/>
                  <a:chExt cx="1119902" cy="2268363"/>
                </a:xfrm>
              </p:grpSpPr>
              <p:sp>
                <p:nvSpPr>
                  <p:cNvPr id="631" name="Cube 630">
                    <a:extLst>
                      <a:ext uri="{FF2B5EF4-FFF2-40B4-BE49-F238E27FC236}">
                        <a16:creationId xmlns:a16="http://schemas.microsoft.com/office/drawing/2014/main" id="{C6F1541D-7A6B-4891-9007-51850C7189D8}"/>
                      </a:ext>
                    </a:extLst>
                  </p:cNvPr>
                  <p:cNvSpPr/>
                  <p:nvPr/>
                </p:nvSpPr>
                <p:spPr>
                  <a:xfrm>
                    <a:off x="1320993" y="1602769"/>
                    <a:ext cx="708913" cy="708915"/>
                  </a:xfrm>
                  <a:prstGeom prst="cub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2" name="Cube 631">
                    <a:extLst>
                      <a:ext uri="{FF2B5EF4-FFF2-40B4-BE49-F238E27FC236}">
                        <a16:creationId xmlns:a16="http://schemas.microsoft.com/office/drawing/2014/main" id="{F2C02999-1834-4EBC-BC84-4209FA33C1C6}"/>
                      </a:ext>
                    </a:extLst>
                  </p:cNvPr>
                  <p:cNvSpPr/>
                  <p:nvPr/>
                </p:nvSpPr>
                <p:spPr>
                  <a:xfrm>
                    <a:off x="1115508" y="1787704"/>
                    <a:ext cx="708913" cy="708915"/>
                  </a:xfrm>
                  <a:prstGeom prst="cub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3" name="Cube 632">
                    <a:extLst>
                      <a:ext uri="{FF2B5EF4-FFF2-40B4-BE49-F238E27FC236}">
                        <a16:creationId xmlns:a16="http://schemas.microsoft.com/office/drawing/2014/main" id="{CF1C7570-F316-44F9-A7ED-A77934D88AD7}"/>
                      </a:ext>
                    </a:extLst>
                  </p:cNvPr>
                  <p:cNvSpPr/>
                  <p:nvPr/>
                </p:nvSpPr>
                <p:spPr>
                  <a:xfrm>
                    <a:off x="910006" y="1982914"/>
                    <a:ext cx="708915" cy="708915"/>
                  </a:xfrm>
                  <a:prstGeom prst="cub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4" name="Cube 633">
                    <a:extLst>
                      <a:ext uri="{FF2B5EF4-FFF2-40B4-BE49-F238E27FC236}">
                        <a16:creationId xmlns:a16="http://schemas.microsoft.com/office/drawing/2014/main" id="{80291AFE-5911-4E27-8AE6-368BA0DEF1B3}"/>
                      </a:ext>
                    </a:extLst>
                  </p:cNvPr>
                  <p:cNvSpPr/>
                  <p:nvPr/>
                </p:nvSpPr>
                <p:spPr>
                  <a:xfrm>
                    <a:off x="1320992" y="990995"/>
                    <a:ext cx="708912" cy="708914"/>
                  </a:xfrm>
                  <a:prstGeom prst="cub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5" name="Cube 634">
                    <a:extLst>
                      <a:ext uri="{FF2B5EF4-FFF2-40B4-BE49-F238E27FC236}">
                        <a16:creationId xmlns:a16="http://schemas.microsoft.com/office/drawing/2014/main" id="{91750E91-6B52-45F5-86DE-C87C980B25EA}"/>
                      </a:ext>
                    </a:extLst>
                  </p:cNvPr>
                  <p:cNvSpPr/>
                  <p:nvPr/>
                </p:nvSpPr>
                <p:spPr>
                  <a:xfrm>
                    <a:off x="1125772" y="1212352"/>
                    <a:ext cx="708913" cy="708915"/>
                  </a:xfrm>
                  <a:prstGeom prst="cub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6" name="Cube 635">
                    <a:extLst>
                      <a:ext uri="{FF2B5EF4-FFF2-40B4-BE49-F238E27FC236}">
                        <a16:creationId xmlns:a16="http://schemas.microsoft.com/office/drawing/2014/main" id="{B23F0067-91EA-433C-BF5E-A809886B8532}"/>
                      </a:ext>
                    </a:extLst>
                  </p:cNvPr>
                  <p:cNvSpPr/>
                  <p:nvPr/>
                </p:nvSpPr>
                <p:spPr>
                  <a:xfrm>
                    <a:off x="920284" y="1407559"/>
                    <a:ext cx="708915" cy="708915"/>
                  </a:xfrm>
                  <a:prstGeom prst="cub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7" name="Cube 636">
                    <a:extLst>
                      <a:ext uri="{FF2B5EF4-FFF2-40B4-BE49-F238E27FC236}">
                        <a16:creationId xmlns:a16="http://schemas.microsoft.com/office/drawing/2014/main" id="{9054DEB9-4AFC-4DCE-8DA3-0D9768B3B319}"/>
                      </a:ext>
                    </a:extLst>
                  </p:cNvPr>
                  <p:cNvSpPr/>
                  <p:nvPr/>
                </p:nvSpPr>
                <p:spPr>
                  <a:xfrm>
                    <a:off x="1320992" y="423466"/>
                    <a:ext cx="708916" cy="708914"/>
                  </a:xfrm>
                  <a:prstGeom prst="cub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8" name="Cube 637">
                    <a:extLst>
                      <a:ext uri="{FF2B5EF4-FFF2-40B4-BE49-F238E27FC236}">
                        <a16:creationId xmlns:a16="http://schemas.microsoft.com/office/drawing/2014/main" id="{5FE13DAF-E700-4D6E-8A6B-B3E379A4B4D8}"/>
                      </a:ext>
                    </a:extLst>
                  </p:cNvPr>
                  <p:cNvSpPr/>
                  <p:nvPr/>
                </p:nvSpPr>
                <p:spPr>
                  <a:xfrm>
                    <a:off x="1133443" y="631862"/>
                    <a:ext cx="708916" cy="708914"/>
                  </a:xfrm>
                  <a:prstGeom prst="cub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30" name="Cube 629">
                  <a:extLst>
                    <a:ext uri="{FF2B5EF4-FFF2-40B4-BE49-F238E27FC236}">
                      <a16:creationId xmlns:a16="http://schemas.microsoft.com/office/drawing/2014/main" id="{6C41DC6F-2DBB-405E-BBBD-887C392F333E}"/>
                    </a:ext>
                  </a:extLst>
                </p:cNvPr>
                <p:cNvSpPr/>
                <p:nvPr/>
              </p:nvSpPr>
              <p:spPr>
                <a:xfrm>
                  <a:off x="920911" y="831944"/>
                  <a:ext cx="708918" cy="708916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639" name="Picture 638">
              <a:extLst>
                <a:ext uri="{FF2B5EF4-FFF2-40B4-BE49-F238E27FC236}">
                  <a16:creationId xmlns:a16="http://schemas.microsoft.com/office/drawing/2014/main" id="{B7794ACF-9897-45C7-9B87-C9BE0061D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19006" y="4281128"/>
              <a:ext cx="587915" cy="398017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B3FE903E-15C3-4C06-8B95-008C70AF866C}"/>
                </a:ext>
              </a:extLst>
            </p:cNvPr>
            <p:cNvSpPr/>
            <p:nvPr/>
          </p:nvSpPr>
          <p:spPr>
            <a:xfrm>
              <a:off x="8210302" y="4418645"/>
              <a:ext cx="150989" cy="103566"/>
            </a:xfrm>
            <a:prstGeom prst="rect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67625015-FC7D-4593-B399-9D95C410213A}"/>
                </a:ext>
              </a:extLst>
            </p:cNvPr>
            <p:cNvSpPr/>
            <p:nvPr/>
          </p:nvSpPr>
          <p:spPr>
            <a:xfrm>
              <a:off x="8357094" y="4281686"/>
              <a:ext cx="279400" cy="403225"/>
            </a:xfrm>
            <a:custGeom>
              <a:avLst/>
              <a:gdLst>
                <a:gd name="connsiteX0" fmla="*/ 0 w 279400"/>
                <a:gd name="connsiteY0" fmla="*/ 138113 h 403225"/>
                <a:gd name="connsiteX1" fmla="*/ 279400 w 279400"/>
                <a:gd name="connsiteY1" fmla="*/ 0 h 403225"/>
                <a:gd name="connsiteX2" fmla="*/ 279400 w 279400"/>
                <a:gd name="connsiteY2" fmla="*/ 403225 h 403225"/>
                <a:gd name="connsiteX3" fmla="*/ 3175 w 279400"/>
                <a:gd name="connsiteY3" fmla="*/ 236538 h 403225"/>
                <a:gd name="connsiteX4" fmla="*/ 0 w 279400"/>
                <a:gd name="connsiteY4" fmla="*/ 138113 h 40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00" h="403225">
                  <a:moveTo>
                    <a:pt x="0" y="138113"/>
                  </a:moveTo>
                  <a:lnTo>
                    <a:pt x="279400" y="0"/>
                  </a:lnTo>
                  <a:lnTo>
                    <a:pt x="279400" y="403225"/>
                  </a:lnTo>
                  <a:lnTo>
                    <a:pt x="3175" y="236538"/>
                  </a:lnTo>
                  <a:lnTo>
                    <a:pt x="0" y="138113"/>
                  </a:lnTo>
                  <a:close/>
                </a:path>
              </a:pathLst>
            </a:custGeom>
            <a:solidFill>
              <a:srgbClr val="FFFF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642" name="Picture 641">
              <a:extLst>
                <a:ext uri="{FF2B5EF4-FFF2-40B4-BE49-F238E27FC236}">
                  <a16:creationId xmlns:a16="http://schemas.microsoft.com/office/drawing/2014/main" id="{702D1238-7BFE-4B7F-9BE1-04846DFCB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3000" y="4240640"/>
              <a:ext cx="138303" cy="115605"/>
            </a:xfrm>
            <a:prstGeom prst="rect">
              <a:avLst/>
            </a:prstGeom>
            <a:ln w="9525">
              <a:solidFill>
                <a:srgbClr val="FF0000"/>
              </a:solidFill>
            </a:ln>
          </p:spPr>
        </p:pic>
        <p:grpSp>
          <p:nvGrpSpPr>
            <p:cNvPr id="643" name="Group 810">
              <a:extLst>
                <a:ext uri="{FF2B5EF4-FFF2-40B4-BE49-F238E27FC236}">
                  <a16:creationId xmlns:a16="http://schemas.microsoft.com/office/drawing/2014/main" id="{B64BEAE7-C699-491E-9AF0-32E80E457A10}"/>
                </a:ext>
              </a:extLst>
            </p:cNvPr>
            <p:cNvGrpSpPr>
              <a:grpSpLocks/>
            </p:cNvGrpSpPr>
            <p:nvPr/>
          </p:nvGrpSpPr>
          <p:grpSpPr bwMode="auto">
            <a:xfrm rot="18900000">
              <a:off x="9664072" y="4362985"/>
              <a:ext cx="348911" cy="357585"/>
              <a:chOff x="2396" y="2242"/>
              <a:chExt cx="885" cy="907"/>
            </a:xfrm>
          </p:grpSpPr>
          <p:sp>
            <p:nvSpPr>
              <p:cNvPr id="644" name="AutoShape 811">
                <a:extLst>
                  <a:ext uri="{FF2B5EF4-FFF2-40B4-BE49-F238E27FC236}">
                    <a16:creationId xmlns:a16="http://schemas.microsoft.com/office/drawing/2014/main" id="{F78E6170-E805-4E55-84BB-CA10B760A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3500000" flipH="1">
                <a:off x="2446" y="3027"/>
                <a:ext cx="130" cy="35"/>
              </a:xfrm>
              <a:prstGeom prst="triangle">
                <a:avLst>
                  <a:gd name="adj" fmla="val 49977"/>
                </a:avLst>
              </a:prstGeom>
              <a:solidFill>
                <a:srgbClr val="9B9B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45" name="AutoShape 812">
                <a:extLst>
                  <a:ext uri="{FF2B5EF4-FFF2-40B4-BE49-F238E27FC236}">
                    <a16:creationId xmlns:a16="http://schemas.microsoft.com/office/drawing/2014/main" id="{E0562F9A-74A6-4380-A554-981F26760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931" y="2328"/>
                <a:ext cx="371" cy="200"/>
              </a:xfrm>
              <a:prstGeom prst="roundRect">
                <a:avLst>
                  <a:gd name="adj" fmla="val 12477"/>
                </a:avLst>
              </a:prstGeom>
              <a:solidFill>
                <a:srgbClr val="9B9B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646" name="Group 813">
                <a:extLst>
                  <a:ext uri="{FF2B5EF4-FFF2-40B4-BE49-F238E27FC236}">
                    <a16:creationId xmlns:a16="http://schemas.microsoft.com/office/drawing/2014/main" id="{254CFE7A-FB71-4AF3-A08B-4AB1CD9B2D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96" y="2264"/>
                <a:ext cx="885" cy="885"/>
                <a:chOff x="2396" y="2264"/>
                <a:chExt cx="885" cy="885"/>
              </a:xfrm>
            </p:grpSpPr>
            <p:sp>
              <p:nvSpPr>
                <p:cNvPr id="677" name="Freeform 814">
                  <a:extLst>
                    <a:ext uri="{FF2B5EF4-FFF2-40B4-BE49-F238E27FC236}">
                      <a16:creationId xmlns:a16="http://schemas.microsoft.com/office/drawing/2014/main" id="{3B24D819-9FA1-4F33-841B-1B2DE2B286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6" y="2264"/>
                  <a:ext cx="826" cy="769"/>
                </a:xfrm>
                <a:custGeom>
                  <a:avLst/>
                  <a:gdLst>
                    <a:gd name="T0" fmla="*/ 119 w 826"/>
                    <a:gd name="T1" fmla="*/ 756 h 769"/>
                    <a:gd name="T2" fmla="*/ 102 w 826"/>
                    <a:gd name="T3" fmla="*/ 738 h 769"/>
                    <a:gd name="T4" fmla="*/ 85 w 826"/>
                    <a:gd name="T5" fmla="*/ 722 h 769"/>
                    <a:gd name="T6" fmla="*/ 70 w 826"/>
                    <a:gd name="T7" fmla="*/ 707 h 769"/>
                    <a:gd name="T8" fmla="*/ 55 w 826"/>
                    <a:gd name="T9" fmla="*/ 692 h 769"/>
                    <a:gd name="T10" fmla="*/ 40 w 826"/>
                    <a:gd name="T11" fmla="*/ 677 h 769"/>
                    <a:gd name="T12" fmla="*/ 26 w 826"/>
                    <a:gd name="T13" fmla="*/ 663 h 769"/>
                    <a:gd name="T14" fmla="*/ 8 w 826"/>
                    <a:gd name="T15" fmla="*/ 645 h 769"/>
                    <a:gd name="T16" fmla="*/ 8 w 826"/>
                    <a:gd name="T17" fmla="*/ 623 h 769"/>
                    <a:gd name="T18" fmla="*/ 21 w 826"/>
                    <a:gd name="T19" fmla="*/ 600 h 769"/>
                    <a:gd name="T20" fmla="*/ 35 w 826"/>
                    <a:gd name="T21" fmla="*/ 581 h 769"/>
                    <a:gd name="T22" fmla="*/ 48 w 826"/>
                    <a:gd name="T23" fmla="*/ 559 h 769"/>
                    <a:gd name="T24" fmla="*/ 62 w 826"/>
                    <a:gd name="T25" fmla="*/ 537 h 769"/>
                    <a:gd name="T26" fmla="*/ 80 w 826"/>
                    <a:gd name="T27" fmla="*/ 519 h 769"/>
                    <a:gd name="T28" fmla="*/ 100 w 826"/>
                    <a:gd name="T29" fmla="*/ 498 h 769"/>
                    <a:gd name="T30" fmla="*/ 118 w 826"/>
                    <a:gd name="T31" fmla="*/ 480 h 769"/>
                    <a:gd name="T32" fmla="*/ 136 w 826"/>
                    <a:gd name="T33" fmla="*/ 463 h 769"/>
                    <a:gd name="T34" fmla="*/ 154 w 826"/>
                    <a:gd name="T35" fmla="*/ 445 h 769"/>
                    <a:gd name="T36" fmla="*/ 177 w 826"/>
                    <a:gd name="T37" fmla="*/ 427 h 769"/>
                    <a:gd name="T38" fmla="*/ 196 w 826"/>
                    <a:gd name="T39" fmla="*/ 410 h 769"/>
                    <a:gd name="T40" fmla="*/ 227 w 826"/>
                    <a:gd name="T41" fmla="*/ 394 h 769"/>
                    <a:gd name="T42" fmla="*/ 249 w 826"/>
                    <a:gd name="T43" fmla="*/ 380 h 769"/>
                    <a:gd name="T44" fmla="*/ 272 w 826"/>
                    <a:gd name="T45" fmla="*/ 365 h 769"/>
                    <a:gd name="T46" fmla="*/ 294 w 826"/>
                    <a:gd name="T47" fmla="*/ 349 h 769"/>
                    <a:gd name="T48" fmla="*/ 309 w 826"/>
                    <a:gd name="T49" fmla="*/ 328 h 769"/>
                    <a:gd name="T50" fmla="*/ 325 w 826"/>
                    <a:gd name="T51" fmla="*/ 306 h 769"/>
                    <a:gd name="T52" fmla="*/ 342 w 826"/>
                    <a:gd name="T53" fmla="*/ 281 h 769"/>
                    <a:gd name="T54" fmla="*/ 358 w 826"/>
                    <a:gd name="T55" fmla="*/ 262 h 769"/>
                    <a:gd name="T56" fmla="*/ 372 w 826"/>
                    <a:gd name="T57" fmla="*/ 243 h 769"/>
                    <a:gd name="T58" fmla="*/ 389 w 826"/>
                    <a:gd name="T59" fmla="*/ 224 h 769"/>
                    <a:gd name="T60" fmla="*/ 400 w 826"/>
                    <a:gd name="T61" fmla="*/ 199 h 769"/>
                    <a:gd name="T62" fmla="*/ 416 w 826"/>
                    <a:gd name="T63" fmla="*/ 180 h 769"/>
                    <a:gd name="T64" fmla="*/ 438 w 826"/>
                    <a:gd name="T65" fmla="*/ 158 h 769"/>
                    <a:gd name="T66" fmla="*/ 456 w 826"/>
                    <a:gd name="T67" fmla="*/ 137 h 769"/>
                    <a:gd name="T68" fmla="*/ 476 w 826"/>
                    <a:gd name="T69" fmla="*/ 119 h 769"/>
                    <a:gd name="T70" fmla="*/ 498 w 826"/>
                    <a:gd name="T71" fmla="*/ 100 h 769"/>
                    <a:gd name="T72" fmla="*/ 526 w 826"/>
                    <a:gd name="T73" fmla="*/ 86 h 769"/>
                    <a:gd name="T74" fmla="*/ 551 w 826"/>
                    <a:gd name="T75" fmla="*/ 70 h 769"/>
                    <a:gd name="T76" fmla="*/ 575 w 826"/>
                    <a:gd name="T77" fmla="*/ 56 h 769"/>
                    <a:gd name="T78" fmla="*/ 599 w 826"/>
                    <a:gd name="T79" fmla="*/ 44 h 769"/>
                    <a:gd name="T80" fmla="*/ 625 w 826"/>
                    <a:gd name="T81" fmla="*/ 29 h 769"/>
                    <a:gd name="T82" fmla="*/ 652 w 826"/>
                    <a:gd name="T83" fmla="*/ 15 h 769"/>
                    <a:gd name="T84" fmla="*/ 682 w 826"/>
                    <a:gd name="T85" fmla="*/ 1 h 769"/>
                    <a:gd name="T86" fmla="*/ 704 w 826"/>
                    <a:gd name="T87" fmla="*/ 10 h 769"/>
                    <a:gd name="T88" fmla="*/ 719 w 826"/>
                    <a:gd name="T89" fmla="*/ 25 h 769"/>
                    <a:gd name="T90" fmla="*/ 734 w 826"/>
                    <a:gd name="T91" fmla="*/ 40 h 769"/>
                    <a:gd name="T92" fmla="*/ 751 w 826"/>
                    <a:gd name="T93" fmla="*/ 56 h 769"/>
                    <a:gd name="T94" fmla="*/ 766 w 826"/>
                    <a:gd name="T95" fmla="*/ 71 h 769"/>
                    <a:gd name="T96" fmla="*/ 781 w 826"/>
                    <a:gd name="T97" fmla="*/ 86 h 769"/>
                    <a:gd name="T98" fmla="*/ 795 w 826"/>
                    <a:gd name="T99" fmla="*/ 100 h 769"/>
                    <a:gd name="T100" fmla="*/ 812 w 826"/>
                    <a:gd name="T101" fmla="*/ 118 h 769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826" h="769">
                      <a:moveTo>
                        <a:pt x="132" y="768"/>
                      </a:moveTo>
                      <a:lnTo>
                        <a:pt x="128" y="764"/>
                      </a:lnTo>
                      <a:lnTo>
                        <a:pt x="123" y="760"/>
                      </a:lnTo>
                      <a:lnTo>
                        <a:pt x="119" y="756"/>
                      </a:lnTo>
                      <a:lnTo>
                        <a:pt x="113" y="749"/>
                      </a:lnTo>
                      <a:lnTo>
                        <a:pt x="111" y="748"/>
                      </a:lnTo>
                      <a:lnTo>
                        <a:pt x="106" y="742"/>
                      </a:lnTo>
                      <a:lnTo>
                        <a:pt x="102" y="738"/>
                      </a:lnTo>
                      <a:lnTo>
                        <a:pt x="97" y="734"/>
                      </a:lnTo>
                      <a:lnTo>
                        <a:pt x="93" y="730"/>
                      </a:lnTo>
                      <a:lnTo>
                        <a:pt x="89" y="726"/>
                      </a:lnTo>
                      <a:lnTo>
                        <a:pt x="85" y="722"/>
                      </a:lnTo>
                      <a:lnTo>
                        <a:pt x="82" y="719"/>
                      </a:lnTo>
                      <a:lnTo>
                        <a:pt x="78" y="715"/>
                      </a:lnTo>
                      <a:lnTo>
                        <a:pt x="74" y="711"/>
                      </a:lnTo>
                      <a:lnTo>
                        <a:pt x="70" y="707"/>
                      </a:lnTo>
                      <a:lnTo>
                        <a:pt x="66" y="703"/>
                      </a:lnTo>
                      <a:lnTo>
                        <a:pt x="62" y="698"/>
                      </a:lnTo>
                      <a:lnTo>
                        <a:pt x="59" y="696"/>
                      </a:lnTo>
                      <a:lnTo>
                        <a:pt x="55" y="692"/>
                      </a:lnTo>
                      <a:lnTo>
                        <a:pt x="51" y="687"/>
                      </a:lnTo>
                      <a:lnTo>
                        <a:pt x="47" y="683"/>
                      </a:lnTo>
                      <a:lnTo>
                        <a:pt x="45" y="682"/>
                      </a:lnTo>
                      <a:lnTo>
                        <a:pt x="40" y="677"/>
                      </a:lnTo>
                      <a:lnTo>
                        <a:pt x="39" y="675"/>
                      </a:lnTo>
                      <a:lnTo>
                        <a:pt x="32" y="668"/>
                      </a:lnTo>
                      <a:lnTo>
                        <a:pt x="30" y="667"/>
                      </a:lnTo>
                      <a:lnTo>
                        <a:pt x="26" y="663"/>
                      </a:lnTo>
                      <a:lnTo>
                        <a:pt x="23" y="660"/>
                      </a:lnTo>
                      <a:lnTo>
                        <a:pt x="19" y="656"/>
                      </a:lnTo>
                      <a:lnTo>
                        <a:pt x="15" y="652"/>
                      </a:lnTo>
                      <a:lnTo>
                        <a:pt x="8" y="645"/>
                      </a:lnTo>
                      <a:lnTo>
                        <a:pt x="7" y="644"/>
                      </a:lnTo>
                      <a:lnTo>
                        <a:pt x="0" y="637"/>
                      </a:lnTo>
                      <a:lnTo>
                        <a:pt x="10" y="627"/>
                      </a:lnTo>
                      <a:lnTo>
                        <a:pt x="8" y="623"/>
                      </a:lnTo>
                      <a:lnTo>
                        <a:pt x="13" y="616"/>
                      </a:lnTo>
                      <a:lnTo>
                        <a:pt x="14" y="609"/>
                      </a:lnTo>
                      <a:lnTo>
                        <a:pt x="18" y="605"/>
                      </a:lnTo>
                      <a:lnTo>
                        <a:pt x="21" y="600"/>
                      </a:lnTo>
                      <a:lnTo>
                        <a:pt x="26" y="594"/>
                      </a:lnTo>
                      <a:lnTo>
                        <a:pt x="30" y="590"/>
                      </a:lnTo>
                      <a:lnTo>
                        <a:pt x="30" y="585"/>
                      </a:lnTo>
                      <a:lnTo>
                        <a:pt x="35" y="581"/>
                      </a:lnTo>
                      <a:lnTo>
                        <a:pt x="37" y="575"/>
                      </a:lnTo>
                      <a:lnTo>
                        <a:pt x="43" y="570"/>
                      </a:lnTo>
                      <a:lnTo>
                        <a:pt x="44" y="563"/>
                      </a:lnTo>
                      <a:lnTo>
                        <a:pt x="48" y="559"/>
                      </a:lnTo>
                      <a:lnTo>
                        <a:pt x="51" y="553"/>
                      </a:lnTo>
                      <a:lnTo>
                        <a:pt x="56" y="548"/>
                      </a:lnTo>
                      <a:lnTo>
                        <a:pt x="61" y="544"/>
                      </a:lnTo>
                      <a:lnTo>
                        <a:pt x="62" y="537"/>
                      </a:lnTo>
                      <a:lnTo>
                        <a:pt x="66" y="533"/>
                      </a:lnTo>
                      <a:lnTo>
                        <a:pt x="72" y="527"/>
                      </a:lnTo>
                      <a:lnTo>
                        <a:pt x="76" y="523"/>
                      </a:lnTo>
                      <a:lnTo>
                        <a:pt x="80" y="519"/>
                      </a:lnTo>
                      <a:lnTo>
                        <a:pt x="85" y="513"/>
                      </a:lnTo>
                      <a:lnTo>
                        <a:pt x="89" y="509"/>
                      </a:lnTo>
                      <a:lnTo>
                        <a:pt x="96" y="502"/>
                      </a:lnTo>
                      <a:lnTo>
                        <a:pt x="100" y="498"/>
                      </a:lnTo>
                      <a:lnTo>
                        <a:pt x="105" y="494"/>
                      </a:lnTo>
                      <a:lnTo>
                        <a:pt x="110" y="489"/>
                      </a:lnTo>
                      <a:lnTo>
                        <a:pt x="114" y="484"/>
                      </a:lnTo>
                      <a:lnTo>
                        <a:pt x="118" y="480"/>
                      </a:lnTo>
                      <a:lnTo>
                        <a:pt x="122" y="476"/>
                      </a:lnTo>
                      <a:lnTo>
                        <a:pt x="128" y="471"/>
                      </a:lnTo>
                      <a:lnTo>
                        <a:pt x="132" y="467"/>
                      </a:lnTo>
                      <a:lnTo>
                        <a:pt x="136" y="463"/>
                      </a:lnTo>
                      <a:lnTo>
                        <a:pt x="142" y="457"/>
                      </a:lnTo>
                      <a:lnTo>
                        <a:pt x="146" y="453"/>
                      </a:lnTo>
                      <a:lnTo>
                        <a:pt x="150" y="449"/>
                      </a:lnTo>
                      <a:lnTo>
                        <a:pt x="154" y="445"/>
                      </a:lnTo>
                      <a:lnTo>
                        <a:pt x="162" y="442"/>
                      </a:lnTo>
                      <a:lnTo>
                        <a:pt x="166" y="438"/>
                      </a:lnTo>
                      <a:lnTo>
                        <a:pt x="173" y="431"/>
                      </a:lnTo>
                      <a:lnTo>
                        <a:pt x="177" y="427"/>
                      </a:lnTo>
                      <a:lnTo>
                        <a:pt x="181" y="423"/>
                      </a:lnTo>
                      <a:lnTo>
                        <a:pt x="188" y="419"/>
                      </a:lnTo>
                      <a:lnTo>
                        <a:pt x="192" y="414"/>
                      </a:lnTo>
                      <a:lnTo>
                        <a:pt x="196" y="410"/>
                      </a:lnTo>
                      <a:lnTo>
                        <a:pt x="202" y="410"/>
                      </a:lnTo>
                      <a:lnTo>
                        <a:pt x="209" y="404"/>
                      </a:lnTo>
                      <a:lnTo>
                        <a:pt x="217" y="398"/>
                      </a:lnTo>
                      <a:lnTo>
                        <a:pt x="227" y="394"/>
                      </a:lnTo>
                      <a:lnTo>
                        <a:pt x="232" y="391"/>
                      </a:lnTo>
                      <a:lnTo>
                        <a:pt x="236" y="387"/>
                      </a:lnTo>
                      <a:lnTo>
                        <a:pt x="243" y="386"/>
                      </a:lnTo>
                      <a:lnTo>
                        <a:pt x="249" y="380"/>
                      </a:lnTo>
                      <a:lnTo>
                        <a:pt x="257" y="375"/>
                      </a:lnTo>
                      <a:lnTo>
                        <a:pt x="261" y="371"/>
                      </a:lnTo>
                      <a:lnTo>
                        <a:pt x="268" y="369"/>
                      </a:lnTo>
                      <a:lnTo>
                        <a:pt x="272" y="365"/>
                      </a:lnTo>
                      <a:lnTo>
                        <a:pt x="280" y="362"/>
                      </a:lnTo>
                      <a:lnTo>
                        <a:pt x="284" y="358"/>
                      </a:lnTo>
                      <a:lnTo>
                        <a:pt x="288" y="354"/>
                      </a:lnTo>
                      <a:lnTo>
                        <a:pt x="294" y="349"/>
                      </a:lnTo>
                      <a:lnTo>
                        <a:pt x="298" y="344"/>
                      </a:lnTo>
                      <a:lnTo>
                        <a:pt x="302" y="340"/>
                      </a:lnTo>
                      <a:lnTo>
                        <a:pt x="303" y="333"/>
                      </a:lnTo>
                      <a:lnTo>
                        <a:pt x="309" y="328"/>
                      </a:lnTo>
                      <a:lnTo>
                        <a:pt x="313" y="324"/>
                      </a:lnTo>
                      <a:lnTo>
                        <a:pt x="317" y="314"/>
                      </a:lnTo>
                      <a:lnTo>
                        <a:pt x="324" y="307"/>
                      </a:lnTo>
                      <a:lnTo>
                        <a:pt x="325" y="306"/>
                      </a:lnTo>
                      <a:lnTo>
                        <a:pt x="330" y="299"/>
                      </a:lnTo>
                      <a:lnTo>
                        <a:pt x="336" y="292"/>
                      </a:lnTo>
                      <a:lnTo>
                        <a:pt x="341" y="288"/>
                      </a:lnTo>
                      <a:lnTo>
                        <a:pt x="342" y="281"/>
                      </a:lnTo>
                      <a:lnTo>
                        <a:pt x="346" y="277"/>
                      </a:lnTo>
                      <a:lnTo>
                        <a:pt x="352" y="272"/>
                      </a:lnTo>
                      <a:lnTo>
                        <a:pt x="354" y="266"/>
                      </a:lnTo>
                      <a:lnTo>
                        <a:pt x="358" y="262"/>
                      </a:lnTo>
                      <a:lnTo>
                        <a:pt x="364" y="257"/>
                      </a:lnTo>
                      <a:lnTo>
                        <a:pt x="363" y="253"/>
                      </a:lnTo>
                      <a:lnTo>
                        <a:pt x="367" y="248"/>
                      </a:lnTo>
                      <a:lnTo>
                        <a:pt x="372" y="243"/>
                      </a:lnTo>
                      <a:lnTo>
                        <a:pt x="375" y="237"/>
                      </a:lnTo>
                      <a:lnTo>
                        <a:pt x="379" y="233"/>
                      </a:lnTo>
                      <a:lnTo>
                        <a:pt x="384" y="228"/>
                      </a:lnTo>
                      <a:lnTo>
                        <a:pt x="389" y="224"/>
                      </a:lnTo>
                      <a:lnTo>
                        <a:pt x="389" y="215"/>
                      </a:lnTo>
                      <a:lnTo>
                        <a:pt x="393" y="211"/>
                      </a:lnTo>
                      <a:lnTo>
                        <a:pt x="398" y="206"/>
                      </a:lnTo>
                      <a:lnTo>
                        <a:pt x="400" y="199"/>
                      </a:lnTo>
                      <a:lnTo>
                        <a:pt x="404" y="195"/>
                      </a:lnTo>
                      <a:lnTo>
                        <a:pt x="409" y="189"/>
                      </a:lnTo>
                      <a:lnTo>
                        <a:pt x="412" y="184"/>
                      </a:lnTo>
                      <a:lnTo>
                        <a:pt x="416" y="180"/>
                      </a:lnTo>
                      <a:lnTo>
                        <a:pt x="423" y="173"/>
                      </a:lnTo>
                      <a:lnTo>
                        <a:pt x="427" y="169"/>
                      </a:lnTo>
                      <a:lnTo>
                        <a:pt x="434" y="162"/>
                      </a:lnTo>
                      <a:lnTo>
                        <a:pt x="438" y="158"/>
                      </a:lnTo>
                      <a:lnTo>
                        <a:pt x="444" y="152"/>
                      </a:lnTo>
                      <a:lnTo>
                        <a:pt x="446" y="147"/>
                      </a:lnTo>
                      <a:lnTo>
                        <a:pt x="450" y="143"/>
                      </a:lnTo>
                      <a:lnTo>
                        <a:pt x="456" y="137"/>
                      </a:lnTo>
                      <a:lnTo>
                        <a:pt x="460" y="133"/>
                      </a:lnTo>
                      <a:lnTo>
                        <a:pt x="464" y="129"/>
                      </a:lnTo>
                      <a:lnTo>
                        <a:pt x="468" y="125"/>
                      </a:lnTo>
                      <a:lnTo>
                        <a:pt x="476" y="119"/>
                      </a:lnTo>
                      <a:lnTo>
                        <a:pt x="482" y="114"/>
                      </a:lnTo>
                      <a:lnTo>
                        <a:pt x="490" y="108"/>
                      </a:lnTo>
                      <a:lnTo>
                        <a:pt x="494" y="104"/>
                      </a:lnTo>
                      <a:lnTo>
                        <a:pt x="498" y="100"/>
                      </a:lnTo>
                      <a:lnTo>
                        <a:pt x="505" y="99"/>
                      </a:lnTo>
                      <a:lnTo>
                        <a:pt x="512" y="95"/>
                      </a:lnTo>
                      <a:lnTo>
                        <a:pt x="516" y="91"/>
                      </a:lnTo>
                      <a:lnTo>
                        <a:pt x="526" y="86"/>
                      </a:lnTo>
                      <a:lnTo>
                        <a:pt x="531" y="84"/>
                      </a:lnTo>
                      <a:lnTo>
                        <a:pt x="535" y="80"/>
                      </a:lnTo>
                      <a:lnTo>
                        <a:pt x="544" y="77"/>
                      </a:lnTo>
                      <a:lnTo>
                        <a:pt x="551" y="70"/>
                      </a:lnTo>
                      <a:lnTo>
                        <a:pt x="556" y="67"/>
                      </a:lnTo>
                      <a:lnTo>
                        <a:pt x="560" y="63"/>
                      </a:lnTo>
                      <a:lnTo>
                        <a:pt x="567" y="62"/>
                      </a:lnTo>
                      <a:lnTo>
                        <a:pt x="575" y="56"/>
                      </a:lnTo>
                      <a:lnTo>
                        <a:pt x="581" y="51"/>
                      </a:lnTo>
                      <a:lnTo>
                        <a:pt x="588" y="49"/>
                      </a:lnTo>
                      <a:lnTo>
                        <a:pt x="594" y="48"/>
                      </a:lnTo>
                      <a:lnTo>
                        <a:pt x="599" y="44"/>
                      </a:lnTo>
                      <a:lnTo>
                        <a:pt x="604" y="38"/>
                      </a:lnTo>
                      <a:lnTo>
                        <a:pt x="612" y="38"/>
                      </a:lnTo>
                      <a:lnTo>
                        <a:pt x="619" y="32"/>
                      </a:lnTo>
                      <a:lnTo>
                        <a:pt x="625" y="29"/>
                      </a:lnTo>
                      <a:lnTo>
                        <a:pt x="629" y="25"/>
                      </a:lnTo>
                      <a:lnTo>
                        <a:pt x="637" y="22"/>
                      </a:lnTo>
                      <a:lnTo>
                        <a:pt x="645" y="16"/>
                      </a:lnTo>
                      <a:lnTo>
                        <a:pt x="652" y="15"/>
                      </a:lnTo>
                      <a:lnTo>
                        <a:pt x="658" y="12"/>
                      </a:lnTo>
                      <a:lnTo>
                        <a:pt x="667" y="8"/>
                      </a:lnTo>
                      <a:lnTo>
                        <a:pt x="674" y="7"/>
                      </a:lnTo>
                      <a:lnTo>
                        <a:pt x="682" y="1"/>
                      </a:lnTo>
                      <a:lnTo>
                        <a:pt x="688" y="1"/>
                      </a:lnTo>
                      <a:lnTo>
                        <a:pt x="692" y="0"/>
                      </a:lnTo>
                      <a:lnTo>
                        <a:pt x="700" y="5"/>
                      </a:lnTo>
                      <a:lnTo>
                        <a:pt x="704" y="10"/>
                      </a:lnTo>
                      <a:lnTo>
                        <a:pt x="706" y="11"/>
                      </a:lnTo>
                      <a:lnTo>
                        <a:pt x="711" y="16"/>
                      </a:lnTo>
                      <a:lnTo>
                        <a:pt x="715" y="20"/>
                      </a:lnTo>
                      <a:lnTo>
                        <a:pt x="719" y="25"/>
                      </a:lnTo>
                      <a:lnTo>
                        <a:pt x="723" y="29"/>
                      </a:lnTo>
                      <a:lnTo>
                        <a:pt x="727" y="33"/>
                      </a:lnTo>
                      <a:lnTo>
                        <a:pt x="732" y="37"/>
                      </a:lnTo>
                      <a:lnTo>
                        <a:pt x="734" y="40"/>
                      </a:lnTo>
                      <a:lnTo>
                        <a:pt x="740" y="45"/>
                      </a:lnTo>
                      <a:lnTo>
                        <a:pt x="744" y="49"/>
                      </a:lnTo>
                      <a:lnTo>
                        <a:pt x="747" y="52"/>
                      </a:lnTo>
                      <a:lnTo>
                        <a:pt x="751" y="56"/>
                      </a:lnTo>
                      <a:lnTo>
                        <a:pt x="753" y="59"/>
                      </a:lnTo>
                      <a:lnTo>
                        <a:pt x="759" y="64"/>
                      </a:lnTo>
                      <a:lnTo>
                        <a:pt x="763" y="68"/>
                      </a:lnTo>
                      <a:lnTo>
                        <a:pt x="766" y="71"/>
                      </a:lnTo>
                      <a:lnTo>
                        <a:pt x="770" y="75"/>
                      </a:lnTo>
                      <a:lnTo>
                        <a:pt x="773" y="78"/>
                      </a:lnTo>
                      <a:lnTo>
                        <a:pt x="777" y="82"/>
                      </a:lnTo>
                      <a:lnTo>
                        <a:pt x="781" y="86"/>
                      </a:lnTo>
                      <a:lnTo>
                        <a:pt x="782" y="88"/>
                      </a:lnTo>
                      <a:lnTo>
                        <a:pt x="786" y="92"/>
                      </a:lnTo>
                      <a:lnTo>
                        <a:pt x="790" y="96"/>
                      </a:lnTo>
                      <a:lnTo>
                        <a:pt x="795" y="100"/>
                      </a:lnTo>
                      <a:lnTo>
                        <a:pt x="800" y="105"/>
                      </a:lnTo>
                      <a:lnTo>
                        <a:pt x="804" y="110"/>
                      </a:lnTo>
                      <a:lnTo>
                        <a:pt x="808" y="114"/>
                      </a:lnTo>
                      <a:lnTo>
                        <a:pt x="812" y="118"/>
                      </a:lnTo>
                      <a:lnTo>
                        <a:pt x="818" y="123"/>
                      </a:lnTo>
                      <a:lnTo>
                        <a:pt x="825" y="116"/>
                      </a:lnTo>
                    </a:path>
                  </a:pathLst>
                </a:custGeom>
                <a:solidFill>
                  <a:srgbClr val="9B9B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815">
                  <a:extLst>
                    <a:ext uri="{FF2B5EF4-FFF2-40B4-BE49-F238E27FC236}">
                      <a16:creationId xmlns:a16="http://schemas.microsoft.com/office/drawing/2014/main" id="{C7C5AB0F-4EB0-45F4-BCA6-CC122DD6BE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12" y="2326"/>
                  <a:ext cx="769" cy="823"/>
                </a:xfrm>
                <a:custGeom>
                  <a:avLst/>
                  <a:gdLst>
                    <a:gd name="T0" fmla="*/ 12 w 769"/>
                    <a:gd name="T1" fmla="*/ 703 h 823"/>
                    <a:gd name="T2" fmla="*/ 30 w 769"/>
                    <a:gd name="T3" fmla="*/ 721 h 823"/>
                    <a:gd name="T4" fmla="*/ 45 w 769"/>
                    <a:gd name="T5" fmla="*/ 736 h 823"/>
                    <a:gd name="T6" fmla="*/ 62 w 769"/>
                    <a:gd name="T7" fmla="*/ 752 h 823"/>
                    <a:gd name="T8" fmla="*/ 77 w 769"/>
                    <a:gd name="T9" fmla="*/ 767 h 823"/>
                    <a:gd name="T10" fmla="*/ 92 w 769"/>
                    <a:gd name="T11" fmla="*/ 782 h 823"/>
                    <a:gd name="T12" fmla="*/ 106 w 769"/>
                    <a:gd name="T13" fmla="*/ 796 h 823"/>
                    <a:gd name="T14" fmla="*/ 123 w 769"/>
                    <a:gd name="T15" fmla="*/ 814 h 823"/>
                    <a:gd name="T16" fmla="*/ 144 w 769"/>
                    <a:gd name="T17" fmla="*/ 813 h 823"/>
                    <a:gd name="T18" fmla="*/ 169 w 769"/>
                    <a:gd name="T19" fmla="*/ 802 h 823"/>
                    <a:gd name="T20" fmla="*/ 188 w 769"/>
                    <a:gd name="T21" fmla="*/ 788 h 823"/>
                    <a:gd name="T22" fmla="*/ 210 w 769"/>
                    <a:gd name="T23" fmla="*/ 774 h 823"/>
                    <a:gd name="T24" fmla="*/ 232 w 769"/>
                    <a:gd name="T25" fmla="*/ 760 h 823"/>
                    <a:gd name="T26" fmla="*/ 250 w 769"/>
                    <a:gd name="T27" fmla="*/ 743 h 823"/>
                    <a:gd name="T28" fmla="*/ 270 w 769"/>
                    <a:gd name="T29" fmla="*/ 722 h 823"/>
                    <a:gd name="T30" fmla="*/ 288 w 769"/>
                    <a:gd name="T31" fmla="*/ 704 h 823"/>
                    <a:gd name="T32" fmla="*/ 306 w 769"/>
                    <a:gd name="T33" fmla="*/ 686 h 823"/>
                    <a:gd name="T34" fmla="*/ 324 w 769"/>
                    <a:gd name="T35" fmla="*/ 668 h 823"/>
                    <a:gd name="T36" fmla="*/ 342 w 769"/>
                    <a:gd name="T37" fmla="*/ 645 h 823"/>
                    <a:gd name="T38" fmla="*/ 358 w 769"/>
                    <a:gd name="T39" fmla="*/ 626 h 823"/>
                    <a:gd name="T40" fmla="*/ 374 w 769"/>
                    <a:gd name="T41" fmla="*/ 596 h 823"/>
                    <a:gd name="T42" fmla="*/ 388 w 769"/>
                    <a:gd name="T43" fmla="*/ 574 h 823"/>
                    <a:gd name="T44" fmla="*/ 403 w 769"/>
                    <a:gd name="T45" fmla="*/ 550 h 823"/>
                    <a:gd name="T46" fmla="*/ 420 w 769"/>
                    <a:gd name="T47" fmla="*/ 529 h 823"/>
                    <a:gd name="T48" fmla="*/ 440 w 769"/>
                    <a:gd name="T49" fmla="*/ 513 h 823"/>
                    <a:gd name="T50" fmla="*/ 461 w 769"/>
                    <a:gd name="T51" fmla="*/ 496 h 823"/>
                    <a:gd name="T52" fmla="*/ 487 w 769"/>
                    <a:gd name="T53" fmla="*/ 480 h 823"/>
                    <a:gd name="T54" fmla="*/ 506 w 769"/>
                    <a:gd name="T55" fmla="*/ 464 h 823"/>
                    <a:gd name="T56" fmla="*/ 525 w 769"/>
                    <a:gd name="T57" fmla="*/ 450 h 823"/>
                    <a:gd name="T58" fmla="*/ 545 w 769"/>
                    <a:gd name="T59" fmla="*/ 434 h 823"/>
                    <a:gd name="T60" fmla="*/ 569 w 769"/>
                    <a:gd name="T61" fmla="*/ 423 h 823"/>
                    <a:gd name="T62" fmla="*/ 589 w 769"/>
                    <a:gd name="T63" fmla="*/ 406 h 823"/>
                    <a:gd name="T64" fmla="*/ 611 w 769"/>
                    <a:gd name="T65" fmla="*/ 384 h 823"/>
                    <a:gd name="T66" fmla="*/ 634 w 769"/>
                    <a:gd name="T67" fmla="*/ 369 h 823"/>
                    <a:gd name="T68" fmla="*/ 649 w 769"/>
                    <a:gd name="T69" fmla="*/ 346 h 823"/>
                    <a:gd name="T70" fmla="*/ 668 w 769"/>
                    <a:gd name="T71" fmla="*/ 324 h 823"/>
                    <a:gd name="T72" fmla="*/ 682 w 769"/>
                    <a:gd name="T73" fmla="*/ 297 h 823"/>
                    <a:gd name="T74" fmla="*/ 698 w 769"/>
                    <a:gd name="T75" fmla="*/ 272 h 823"/>
                    <a:gd name="T76" fmla="*/ 711 w 769"/>
                    <a:gd name="T77" fmla="*/ 246 h 823"/>
                    <a:gd name="T78" fmla="*/ 724 w 769"/>
                    <a:gd name="T79" fmla="*/ 224 h 823"/>
                    <a:gd name="T80" fmla="*/ 740 w 769"/>
                    <a:gd name="T81" fmla="*/ 198 h 823"/>
                    <a:gd name="T82" fmla="*/ 753 w 769"/>
                    <a:gd name="T83" fmla="*/ 170 h 823"/>
                    <a:gd name="T84" fmla="*/ 767 w 769"/>
                    <a:gd name="T85" fmla="*/ 140 h 823"/>
                    <a:gd name="T86" fmla="*/ 759 w 769"/>
                    <a:gd name="T87" fmla="*/ 118 h 823"/>
                    <a:gd name="T88" fmla="*/ 744 w 769"/>
                    <a:gd name="T89" fmla="*/ 103 h 823"/>
                    <a:gd name="T90" fmla="*/ 729 w 769"/>
                    <a:gd name="T91" fmla="*/ 88 h 823"/>
                    <a:gd name="T92" fmla="*/ 711 w 769"/>
                    <a:gd name="T93" fmla="*/ 70 h 823"/>
                    <a:gd name="T94" fmla="*/ 697 w 769"/>
                    <a:gd name="T95" fmla="*/ 57 h 823"/>
                    <a:gd name="T96" fmla="*/ 682 w 769"/>
                    <a:gd name="T97" fmla="*/ 41 h 823"/>
                    <a:gd name="T98" fmla="*/ 667 w 769"/>
                    <a:gd name="T99" fmla="*/ 26 h 823"/>
                    <a:gd name="T100" fmla="*/ 651 w 769"/>
                    <a:gd name="T101" fmla="*/ 10 h 823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769" h="823">
                      <a:moveTo>
                        <a:pt x="0" y="691"/>
                      </a:moveTo>
                      <a:lnTo>
                        <a:pt x="4" y="695"/>
                      </a:lnTo>
                      <a:lnTo>
                        <a:pt x="8" y="699"/>
                      </a:lnTo>
                      <a:lnTo>
                        <a:pt x="12" y="703"/>
                      </a:lnTo>
                      <a:lnTo>
                        <a:pt x="19" y="710"/>
                      </a:lnTo>
                      <a:lnTo>
                        <a:pt x="21" y="711"/>
                      </a:lnTo>
                      <a:lnTo>
                        <a:pt x="26" y="717"/>
                      </a:lnTo>
                      <a:lnTo>
                        <a:pt x="30" y="721"/>
                      </a:lnTo>
                      <a:lnTo>
                        <a:pt x="34" y="725"/>
                      </a:lnTo>
                      <a:lnTo>
                        <a:pt x="38" y="729"/>
                      </a:lnTo>
                      <a:lnTo>
                        <a:pt x="43" y="733"/>
                      </a:lnTo>
                      <a:lnTo>
                        <a:pt x="45" y="736"/>
                      </a:lnTo>
                      <a:lnTo>
                        <a:pt x="49" y="740"/>
                      </a:lnTo>
                      <a:lnTo>
                        <a:pt x="53" y="744"/>
                      </a:lnTo>
                      <a:lnTo>
                        <a:pt x="58" y="748"/>
                      </a:lnTo>
                      <a:lnTo>
                        <a:pt x="62" y="752"/>
                      </a:lnTo>
                      <a:lnTo>
                        <a:pt x="66" y="756"/>
                      </a:lnTo>
                      <a:lnTo>
                        <a:pt x="70" y="761"/>
                      </a:lnTo>
                      <a:lnTo>
                        <a:pt x="73" y="763"/>
                      </a:lnTo>
                      <a:lnTo>
                        <a:pt x="77" y="767"/>
                      </a:lnTo>
                      <a:lnTo>
                        <a:pt x="81" y="772"/>
                      </a:lnTo>
                      <a:lnTo>
                        <a:pt x="85" y="776"/>
                      </a:lnTo>
                      <a:lnTo>
                        <a:pt x="86" y="777"/>
                      </a:lnTo>
                      <a:lnTo>
                        <a:pt x="92" y="782"/>
                      </a:lnTo>
                      <a:lnTo>
                        <a:pt x="93" y="784"/>
                      </a:lnTo>
                      <a:lnTo>
                        <a:pt x="100" y="791"/>
                      </a:lnTo>
                      <a:lnTo>
                        <a:pt x="101" y="792"/>
                      </a:lnTo>
                      <a:lnTo>
                        <a:pt x="106" y="796"/>
                      </a:lnTo>
                      <a:lnTo>
                        <a:pt x="108" y="799"/>
                      </a:lnTo>
                      <a:lnTo>
                        <a:pt x="111" y="802"/>
                      </a:lnTo>
                      <a:lnTo>
                        <a:pt x="117" y="807"/>
                      </a:lnTo>
                      <a:lnTo>
                        <a:pt x="123" y="814"/>
                      </a:lnTo>
                      <a:lnTo>
                        <a:pt x="125" y="815"/>
                      </a:lnTo>
                      <a:lnTo>
                        <a:pt x="132" y="822"/>
                      </a:lnTo>
                      <a:lnTo>
                        <a:pt x="141" y="813"/>
                      </a:lnTo>
                      <a:lnTo>
                        <a:pt x="144" y="813"/>
                      </a:lnTo>
                      <a:lnTo>
                        <a:pt x="152" y="810"/>
                      </a:lnTo>
                      <a:lnTo>
                        <a:pt x="159" y="808"/>
                      </a:lnTo>
                      <a:lnTo>
                        <a:pt x="163" y="804"/>
                      </a:lnTo>
                      <a:lnTo>
                        <a:pt x="169" y="802"/>
                      </a:lnTo>
                      <a:lnTo>
                        <a:pt x="174" y="796"/>
                      </a:lnTo>
                      <a:lnTo>
                        <a:pt x="178" y="792"/>
                      </a:lnTo>
                      <a:lnTo>
                        <a:pt x="184" y="792"/>
                      </a:lnTo>
                      <a:lnTo>
                        <a:pt x="188" y="788"/>
                      </a:lnTo>
                      <a:lnTo>
                        <a:pt x="193" y="785"/>
                      </a:lnTo>
                      <a:lnTo>
                        <a:pt x="199" y="780"/>
                      </a:lnTo>
                      <a:lnTo>
                        <a:pt x="206" y="778"/>
                      </a:lnTo>
                      <a:lnTo>
                        <a:pt x="210" y="774"/>
                      </a:lnTo>
                      <a:lnTo>
                        <a:pt x="215" y="771"/>
                      </a:lnTo>
                      <a:lnTo>
                        <a:pt x="221" y="766"/>
                      </a:lnTo>
                      <a:lnTo>
                        <a:pt x="225" y="762"/>
                      </a:lnTo>
                      <a:lnTo>
                        <a:pt x="232" y="760"/>
                      </a:lnTo>
                      <a:lnTo>
                        <a:pt x="236" y="756"/>
                      </a:lnTo>
                      <a:lnTo>
                        <a:pt x="241" y="751"/>
                      </a:lnTo>
                      <a:lnTo>
                        <a:pt x="245" y="747"/>
                      </a:lnTo>
                      <a:lnTo>
                        <a:pt x="250" y="743"/>
                      </a:lnTo>
                      <a:lnTo>
                        <a:pt x="255" y="737"/>
                      </a:lnTo>
                      <a:lnTo>
                        <a:pt x="259" y="733"/>
                      </a:lnTo>
                      <a:lnTo>
                        <a:pt x="266" y="726"/>
                      </a:lnTo>
                      <a:lnTo>
                        <a:pt x="270" y="722"/>
                      </a:lnTo>
                      <a:lnTo>
                        <a:pt x="274" y="718"/>
                      </a:lnTo>
                      <a:lnTo>
                        <a:pt x="280" y="712"/>
                      </a:lnTo>
                      <a:lnTo>
                        <a:pt x="284" y="708"/>
                      </a:lnTo>
                      <a:lnTo>
                        <a:pt x="288" y="704"/>
                      </a:lnTo>
                      <a:lnTo>
                        <a:pt x="292" y="700"/>
                      </a:lnTo>
                      <a:lnTo>
                        <a:pt x="298" y="695"/>
                      </a:lnTo>
                      <a:lnTo>
                        <a:pt x="302" y="690"/>
                      </a:lnTo>
                      <a:lnTo>
                        <a:pt x="306" y="686"/>
                      </a:lnTo>
                      <a:lnTo>
                        <a:pt x="311" y="681"/>
                      </a:lnTo>
                      <a:lnTo>
                        <a:pt x="315" y="677"/>
                      </a:lnTo>
                      <a:lnTo>
                        <a:pt x="320" y="673"/>
                      </a:lnTo>
                      <a:lnTo>
                        <a:pt x="324" y="668"/>
                      </a:lnTo>
                      <a:lnTo>
                        <a:pt x="326" y="660"/>
                      </a:lnTo>
                      <a:lnTo>
                        <a:pt x="331" y="656"/>
                      </a:lnTo>
                      <a:lnTo>
                        <a:pt x="337" y="649"/>
                      </a:lnTo>
                      <a:lnTo>
                        <a:pt x="342" y="645"/>
                      </a:lnTo>
                      <a:lnTo>
                        <a:pt x="346" y="641"/>
                      </a:lnTo>
                      <a:lnTo>
                        <a:pt x="350" y="634"/>
                      </a:lnTo>
                      <a:lnTo>
                        <a:pt x="354" y="630"/>
                      </a:lnTo>
                      <a:lnTo>
                        <a:pt x="358" y="626"/>
                      </a:lnTo>
                      <a:lnTo>
                        <a:pt x="358" y="620"/>
                      </a:lnTo>
                      <a:lnTo>
                        <a:pt x="365" y="614"/>
                      </a:lnTo>
                      <a:lnTo>
                        <a:pt x="370" y="605"/>
                      </a:lnTo>
                      <a:lnTo>
                        <a:pt x="374" y="596"/>
                      </a:lnTo>
                      <a:lnTo>
                        <a:pt x="377" y="590"/>
                      </a:lnTo>
                      <a:lnTo>
                        <a:pt x="381" y="586"/>
                      </a:lnTo>
                      <a:lnTo>
                        <a:pt x="383" y="579"/>
                      </a:lnTo>
                      <a:lnTo>
                        <a:pt x="388" y="574"/>
                      </a:lnTo>
                      <a:lnTo>
                        <a:pt x="392" y="564"/>
                      </a:lnTo>
                      <a:lnTo>
                        <a:pt x="396" y="560"/>
                      </a:lnTo>
                      <a:lnTo>
                        <a:pt x="399" y="555"/>
                      </a:lnTo>
                      <a:lnTo>
                        <a:pt x="403" y="550"/>
                      </a:lnTo>
                      <a:lnTo>
                        <a:pt x="406" y="542"/>
                      </a:lnTo>
                      <a:lnTo>
                        <a:pt x="410" y="538"/>
                      </a:lnTo>
                      <a:lnTo>
                        <a:pt x="414" y="534"/>
                      </a:lnTo>
                      <a:lnTo>
                        <a:pt x="420" y="529"/>
                      </a:lnTo>
                      <a:lnTo>
                        <a:pt x="424" y="524"/>
                      </a:lnTo>
                      <a:lnTo>
                        <a:pt x="428" y="520"/>
                      </a:lnTo>
                      <a:lnTo>
                        <a:pt x="435" y="519"/>
                      </a:lnTo>
                      <a:lnTo>
                        <a:pt x="440" y="513"/>
                      </a:lnTo>
                      <a:lnTo>
                        <a:pt x="445" y="509"/>
                      </a:lnTo>
                      <a:lnTo>
                        <a:pt x="453" y="504"/>
                      </a:lnTo>
                      <a:lnTo>
                        <a:pt x="460" y="497"/>
                      </a:lnTo>
                      <a:lnTo>
                        <a:pt x="461" y="496"/>
                      </a:lnTo>
                      <a:lnTo>
                        <a:pt x="469" y="493"/>
                      </a:lnTo>
                      <a:lnTo>
                        <a:pt x="476" y="486"/>
                      </a:lnTo>
                      <a:lnTo>
                        <a:pt x="480" y="482"/>
                      </a:lnTo>
                      <a:lnTo>
                        <a:pt x="487" y="480"/>
                      </a:lnTo>
                      <a:lnTo>
                        <a:pt x="491" y="476"/>
                      </a:lnTo>
                      <a:lnTo>
                        <a:pt x="497" y="471"/>
                      </a:lnTo>
                      <a:lnTo>
                        <a:pt x="502" y="468"/>
                      </a:lnTo>
                      <a:lnTo>
                        <a:pt x="506" y="464"/>
                      </a:lnTo>
                      <a:lnTo>
                        <a:pt x="512" y="459"/>
                      </a:lnTo>
                      <a:lnTo>
                        <a:pt x="516" y="460"/>
                      </a:lnTo>
                      <a:lnTo>
                        <a:pt x="520" y="456"/>
                      </a:lnTo>
                      <a:lnTo>
                        <a:pt x="525" y="450"/>
                      </a:lnTo>
                      <a:lnTo>
                        <a:pt x="531" y="448"/>
                      </a:lnTo>
                      <a:lnTo>
                        <a:pt x="535" y="443"/>
                      </a:lnTo>
                      <a:lnTo>
                        <a:pt x="541" y="438"/>
                      </a:lnTo>
                      <a:lnTo>
                        <a:pt x="545" y="434"/>
                      </a:lnTo>
                      <a:lnTo>
                        <a:pt x="553" y="434"/>
                      </a:lnTo>
                      <a:lnTo>
                        <a:pt x="557" y="430"/>
                      </a:lnTo>
                      <a:lnTo>
                        <a:pt x="563" y="424"/>
                      </a:lnTo>
                      <a:lnTo>
                        <a:pt x="569" y="423"/>
                      </a:lnTo>
                      <a:lnTo>
                        <a:pt x="573" y="419"/>
                      </a:lnTo>
                      <a:lnTo>
                        <a:pt x="579" y="413"/>
                      </a:lnTo>
                      <a:lnTo>
                        <a:pt x="584" y="410"/>
                      </a:lnTo>
                      <a:lnTo>
                        <a:pt x="589" y="406"/>
                      </a:lnTo>
                      <a:lnTo>
                        <a:pt x="595" y="399"/>
                      </a:lnTo>
                      <a:lnTo>
                        <a:pt x="600" y="395"/>
                      </a:lnTo>
                      <a:lnTo>
                        <a:pt x="606" y="388"/>
                      </a:lnTo>
                      <a:lnTo>
                        <a:pt x="611" y="384"/>
                      </a:lnTo>
                      <a:lnTo>
                        <a:pt x="616" y="379"/>
                      </a:lnTo>
                      <a:lnTo>
                        <a:pt x="624" y="379"/>
                      </a:lnTo>
                      <a:lnTo>
                        <a:pt x="628" y="375"/>
                      </a:lnTo>
                      <a:lnTo>
                        <a:pt x="634" y="369"/>
                      </a:lnTo>
                      <a:lnTo>
                        <a:pt x="638" y="365"/>
                      </a:lnTo>
                      <a:lnTo>
                        <a:pt x="642" y="361"/>
                      </a:lnTo>
                      <a:lnTo>
                        <a:pt x="646" y="357"/>
                      </a:lnTo>
                      <a:lnTo>
                        <a:pt x="649" y="346"/>
                      </a:lnTo>
                      <a:lnTo>
                        <a:pt x="654" y="340"/>
                      </a:lnTo>
                      <a:lnTo>
                        <a:pt x="660" y="332"/>
                      </a:lnTo>
                      <a:lnTo>
                        <a:pt x="664" y="328"/>
                      </a:lnTo>
                      <a:lnTo>
                        <a:pt x="668" y="324"/>
                      </a:lnTo>
                      <a:lnTo>
                        <a:pt x="670" y="317"/>
                      </a:lnTo>
                      <a:lnTo>
                        <a:pt x="674" y="310"/>
                      </a:lnTo>
                      <a:lnTo>
                        <a:pt x="678" y="306"/>
                      </a:lnTo>
                      <a:lnTo>
                        <a:pt x="682" y="297"/>
                      </a:lnTo>
                      <a:lnTo>
                        <a:pt x="685" y="291"/>
                      </a:lnTo>
                      <a:lnTo>
                        <a:pt x="689" y="287"/>
                      </a:lnTo>
                      <a:lnTo>
                        <a:pt x="692" y="279"/>
                      </a:lnTo>
                      <a:lnTo>
                        <a:pt x="698" y="272"/>
                      </a:lnTo>
                      <a:lnTo>
                        <a:pt x="701" y="266"/>
                      </a:lnTo>
                      <a:lnTo>
                        <a:pt x="705" y="262"/>
                      </a:lnTo>
                      <a:lnTo>
                        <a:pt x="707" y="255"/>
                      </a:lnTo>
                      <a:lnTo>
                        <a:pt x="711" y="246"/>
                      </a:lnTo>
                      <a:lnTo>
                        <a:pt x="716" y="240"/>
                      </a:lnTo>
                      <a:lnTo>
                        <a:pt x="719" y="235"/>
                      </a:lnTo>
                      <a:lnTo>
                        <a:pt x="720" y="228"/>
                      </a:lnTo>
                      <a:lnTo>
                        <a:pt x="724" y="224"/>
                      </a:lnTo>
                      <a:lnTo>
                        <a:pt x="730" y="218"/>
                      </a:lnTo>
                      <a:lnTo>
                        <a:pt x="730" y="210"/>
                      </a:lnTo>
                      <a:lnTo>
                        <a:pt x="737" y="203"/>
                      </a:lnTo>
                      <a:lnTo>
                        <a:pt x="740" y="198"/>
                      </a:lnTo>
                      <a:lnTo>
                        <a:pt x="744" y="194"/>
                      </a:lnTo>
                      <a:lnTo>
                        <a:pt x="746" y="185"/>
                      </a:lnTo>
                      <a:lnTo>
                        <a:pt x="752" y="177"/>
                      </a:lnTo>
                      <a:lnTo>
                        <a:pt x="753" y="170"/>
                      </a:lnTo>
                      <a:lnTo>
                        <a:pt x="756" y="165"/>
                      </a:lnTo>
                      <a:lnTo>
                        <a:pt x="759" y="154"/>
                      </a:lnTo>
                      <a:lnTo>
                        <a:pt x="762" y="148"/>
                      </a:lnTo>
                      <a:lnTo>
                        <a:pt x="767" y="140"/>
                      </a:lnTo>
                      <a:lnTo>
                        <a:pt x="767" y="135"/>
                      </a:lnTo>
                      <a:lnTo>
                        <a:pt x="768" y="131"/>
                      </a:lnTo>
                      <a:lnTo>
                        <a:pt x="763" y="122"/>
                      </a:lnTo>
                      <a:lnTo>
                        <a:pt x="759" y="118"/>
                      </a:lnTo>
                      <a:lnTo>
                        <a:pt x="757" y="117"/>
                      </a:lnTo>
                      <a:lnTo>
                        <a:pt x="752" y="111"/>
                      </a:lnTo>
                      <a:lnTo>
                        <a:pt x="748" y="107"/>
                      </a:lnTo>
                      <a:lnTo>
                        <a:pt x="744" y="103"/>
                      </a:lnTo>
                      <a:lnTo>
                        <a:pt x="740" y="99"/>
                      </a:lnTo>
                      <a:lnTo>
                        <a:pt x="736" y="95"/>
                      </a:lnTo>
                      <a:lnTo>
                        <a:pt x="731" y="91"/>
                      </a:lnTo>
                      <a:lnTo>
                        <a:pt x="729" y="88"/>
                      </a:lnTo>
                      <a:lnTo>
                        <a:pt x="723" y="83"/>
                      </a:lnTo>
                      <a:lnTo>
                        <a:pt x="719" y="78"/>
                      </a:lnTo>
                      <a:lnTo>
                        <a:pt x="716" y="76"/>
                      </a:lnTo>
                      <a:lnTo>
                        <a:pt x="711" y="70"/>
                      </a:lnTo>
                      <a:lnTo>
                        <a:pt x="710" y="69"/>
                      </a:lnTo>
                      <a:lnTo>
                        <a:pt x="704" y="63"/>
                      </a:lnTo>
                      <a:lnTo>
                        <a:pt x="700" y="59"/>
                      </a:lnTo>
                      <a:lnTo>
                        <a:pt x="697" y="57"/>
                      </a:lnTo>
                      <a:lnTo>
                        <a:pt x="693" y="52"/>
                      </a:lnTo>
                      <a:lnTo>
                        <a:pt x="692" y="51"/>
                      </a:lnTo>
                      <a:lnTo>
                        <a:pt x="686" y="46"/>
                      </a:lnTo>
                      <a:lnTo>
                        <a:pt x="682" y="41"/>
                      </a:lnTo>
                      <a:lnTo>
                        <a:pt x="681" y="40"/>
                      </a:lnTo>
                      <a:lnTo>
                        <a:pt x="677" y="36"/>
                      </a:lnTo>
                      <a:lnTo>
                        <a:pt x="673" y="32"/>
                      </a:lnTo>
                      <a:lnTo>
                        <a:pt x="667" y="26"/>
                      </a:lnTo>
                      <a:lnTo>
                        <a:pt x="663" y="22"/>
                      </a:lnTo>
                      <a:lnTo>
                        <a:pt x="659" y="18"/>
                      </a:lnTo>
                      <a:lnTo>
                        <a:pt x="655" y="14"/>
                      </a:lnTo>
                      <a:lnTo>
                        <a:pt x="651" y="10"/>
                      </a:lnTo>
                      <a:lnTo>
                        <a:pt x="648" y="7"/>
                      </a:lnTo>
                      <a:lnTo>
                        <a:pt x="655" y="0"/>
                      </a:lnTo>
                    </a:path>
                  </a:pathLst>
                </a:custGeom>
                <a:solidFill>
                  <a:srgbClr val="9B9B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47" name="AutoShape 816">
                <a:extLst>
                  <a:ext uri="{FF2B5EF4-FFF2-40B4-BE49-F238E27FC236}">
                    <a16:creationId xmlns:a16="http://schemas.microsoft.com/office/drawing/2014/main" id="{B46D1C05-88F9-4B8A-B56E-9D7CB110A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3050" y="2347"/>
                <a:ext cx="225" cy="74"/>
              </a:xfrm>
              <a:prstGeom prst="roundRect">
                <a:avLst>
                  <a:gd name="adj" fmla="val 12477"/>
                </a:avLst>
              </a:prstGeom>
              <a:solidFill>
                <a:schemeClr val="tx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48" name="AutoShape 817">
                <a:extLst>
                  <a:ext uri="{FF2B5EF4-FFF2-40B4-BE49-F238E27FC236}">
                    <a16:creationId xmlns:a16="http://schemas.microsoft.com/office/drawing/2014/main" id="{680EFBE2-7ED2-43A3-BAA3-B8CC97AE7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892" y="2419"/>
                <a:ext cx="287" cy="184"/>
              </a:xfrm>
              <a:prstGeom prst="roundRect">
                <a:avLst>
                  <a:gd name="adj" fmla="val 5727"/>
                </a:avLst>
              </a:prstGeom>
              <a:solidFill>
                <a:srgbClr val="99FF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49" name="AutoShape 818">
                <a:extLst>
                  <a:ext uri="{FF2B5EF4-FFF2-40B4-BE49-F238E27FC236}">
                    <a16:creationId xmlns:a16="http://schemas.microsoft.com/office/drawing/2014/main" id="{9945FDD9-1CA2-4D25-8CF1-E1E2E58EAF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580" y="2562"/>
                <a:ext cx="287" cy="522"/>
              </a:xfrm>
              <a:prstGeom prst="roundRect">
                <a:avLst>
                  <a:gd name="adj" fmla="val 5727"/>
                </a:avLst>
              </a:prstGeom>
              <a:solidFill>
                <a:srgbClr val="03219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50" name="Oval 819">
                <a:extLst>
                  <a:ext uri="{FF2B5EF4-FFF2-40B4-BE49-F238E27FC236}">
                    <a16:creationId xmlns:a16="http://schemas.microsoft.com/office/drawing/2014/main" id="{F9F832FE-E26B-4BDC-B85A-D32A0C344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3134" y="2393"/>
                <a:ext cx="33" cy="35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51" name="AutoShape 820">
                <a:extLst>
                  <a:ext uri="{FF2B5EF4-FFF2-40B4-BE49-F238E27FC236}">
                    <a16:creationId xmlns:a16="http://schemas.microsoft.com/office/drawing/2014/main" id="{CA3B8F78-8EC1-43B5-8877-0FA2FAC64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90" y="2610"/>
                <a:ext cx="69" cy="44"/>
              </a:xfrm>
              <a:prstGeom prst="roundRect">
                <a:avLst>
                  <a:gd name="adj" fmla="val 37477"/>
                </a:avLst>
              </a:prstGeom>
              <a:solidFill>
                <a:srgbClr val="FFFF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52" name="AutoShape 821">
                <a:extLst>
                  <a:ext uri="{FF2B5EF4-FFF2-40B4-BE49-F238E27FC236}">
                    <a16:creationId xmlns:a16="http://schemas.microsoft.com/office/drawing/2014/main" id="{896F8517-7D58-450C-B4D9-B6DAE46EAA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880" y="2700"/>
                <a:ext cx="70" cy="44"/>
              </a:xfrm>
              <a:prstGeom prst="roundRect">
                <a:avLst>
                  <a:gd name="adj" fmla="val 37477"/>
                </a:avLst>
              </a:prstGeom>
              <a:solidFill>
                <a:srgbClr val="FFFF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53" name="AutoShape 822">
                <a:extLst>
                  <a:ext uri="{FF2B5EF4-FFF2-40B4-BE49-F238E27FC236}">
                    <a16:creationId xmlns:a16="http://schemas.microsoft.com/office/drawing/2014/main" id="{B2EEB7AB-56FC-4955-8AFD-15BE0588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31" y="2665"/>
                <a:ext cx="42" cy="37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54" name="AutoShape 823">
                <a:extLst>
                  <a:ext uri="{FF2B5EF4-FFF2-40B4-BE49-F238E27FC236}">
                    <a16:creationId xmlns:a16="http://schemas.microsoft.com/office/drawing/2014/main" id="{0B40D370-CFCF-418E-9D4E-D12BA7F15F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91" y="2727"/>
                <a:ext cx="45" cy="37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55" name="AutoShape 824">
                <a:extLst>
                  <a:ext uri="{FF2B5EF4-FFF2-40B4-BE49-F238E27FC236}">
                    <a16:creationId xmlns:a16="http://schemas.microsoft.com/office/drawing/2014/main" id="{7DE39ED4-EEB6-419B-BCE0-8797C88C2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855" y="2787"/>
                <a:ext cx="37" cy="37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56" name="AutoShape 825">
                <a:extLst>
                  <a:ext uri="{FF2B5EF4-FFF2-40B4-BE49-F238E27FC236}">
                    <a16:creationId xmlns:a16="http://schemas.microsoft.com/office/drawing/2014/main" id="{4382074A-1862-47B7-B233-93A49B6CA3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86" y="2710"/>
                <a:ext cx="42" cy="37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57" name="AutoShape 826">
                <a:extLst>
                  <a:ext uri="{FF2B5EF4-FFF2-40B4-BE49-F238E27FC236}">
                    <a16:creationId xmlns:a16="http://schemas.microsoft.com/office/drawing/2014/main" id="{96401CC6-DBED-4E1D-A7CB-5235740B17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46" y="2772"/>
                <a:ext cx="45" cy="37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58" name="AutoShape 827">
                <a:extLst>
                  <a:ext uri="{FF2B5EF4-FFF2-40B4-BE49-F238E27FC236}">
                    <a16:creationId xmlns:a16="http://schemas.microsoft.com/office/drawing/2014/main" id="{73BA1D81-FD99-46CA-B5C8-744675013D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810" y="2832"/>
                <a:ext cx="37" cy="37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59" name="AutoShape 828">
                <a:extLst>
                  <a:ext uri="{FF2B5EF4-FFF2-40B4-BE49-F238E27FC236}">
                    <a16:creationId xmlns:a16="http://schemas.microsoft.com/office/drawing/2014/main" id="{9B229A81-A73D-4711-BC6E-14F92206B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47" y="2752"/>
                <a:ext cx="42" cy="33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0" name="AutoShape 829">
                <a:extLst>
                  <a:ext uri="{FF2B5EF4-FFF2-40B4-BE49-F238E27FC236}">
                    <a16:creationId xmlns:a16="http://schemas.microsoft.com/office/drawing/2014/main" id="{4546B497-3E83-438A-8A68-74EA2FDA3E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06" y="2813"/>
                <a:ext cx="45" cy="33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1" name="AutoShape 830">
                <a:extLst>
                  <a:ext uri="{FF2B5EF4-FFF2-40B4-BE49-F238E27FC236}">
                    <a16:creationId xmlns:a16="http://schemas.microsoft.com/office/drawing/2014/main" id="{27B379C6-4D66-46EA-8CB8-2B459B6F1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70" y="2873"/>
                <a:ext cx="37" cy="33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2" name="AutoShape 831">
                <a:extLst>
                  <a:ext uri="{FF2B5EF4-FFF2-40B4-BE49-F238E27FC236}">
                    <a16:creationId xmlns:a16="http://schemas.microsoft.com/office/drawing/2014/main" id="{F467379A-7CBC-4BA5-B932-6A51E8D459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02" y="2795"/>
                <a:ext cx="42" cy="35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3" name="AutoShape 832">
                <a:extLst>
                  <a:ext uri="{FF2B5EF4-FFF2-40B4-BE49-F238E27FC236}">
                    <a16:creationId xmlns:a16="http://schemas.microsoft.com/office/drawing/2014/main" id="{7CDFAEC4-CB56-413C-B95E-346C8A375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62" y="2857"/>
                <a:ext cx="45" cy="35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4" name="AutoShape 833">
                <a:extLst>
                  <a:ext uri="{FF2B5EF4-FFF2-40B4-BE49-F238E27FC236}">
                    <a16:creationId xmlns:a16="http://schemas.microsoft.com/office/drawing/2014/main" id="{C872FEDC-7145-453F-A635-D30AF3CD2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726" y="2917"/>
                <a:ext cx="37" cy="35"/>
              </a:xfrm>
              <a:prstGeom prst="roundRect">
                <a:avLst>
                  <a:gd name="adj" fmla="val 37477"/>
                </a:avLst>
              </a:prstGeom>
              <a:solidFill>
                <a:srgbClr val="FFFF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5" name="AutoShape 834">
                <a:extLst>
                  <a:ext uri="{FF2B5EF4-FFF2-40B4-BE49-F238E27FC236}">
                    <a16:creationId xmlns:a16="http://schemas.microsoft.com/office/drawing/2014/main" id="{9B48FE2A-040F-4061-BE54-86C95B54A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566" y="2828"/>
                <a:ext cx="33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6" name="AutoShape 835">
                <a:extLst>
                  <a:ext uri="{FF2B5EF4-FFF2-40B4-BE49-F238E27FC236}">
                    <a16:creationId xmlns:a16="http://schemas.microsoft.com/office/drawing/2014/main" id="{FD624E40-5ECA-4BA6-BC0E-BEC0C232A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09" y="2870"/>
                <a:ext cx="31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7" name="AutoShape 836">
                <a:extLst>
                  <a:ext uri="{FF2B5EF4-FFF2-40B4-BE49-F238E27FC236}">
                    <a16:creationId xmlns:a16="http://schemas.microsoft.com/office/drawing/2014/main" id="{52789386-0348-4B1D-93C8-E7038D6D2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56" y="2917"/>
                <a:ext cx="33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8" name="AutoShape 837">
                <a:extLst>
                  <a:ext uri="{FF2B5EF4-FFF2-40B4-BE49-F238E27FC236}">
                    <a16:creationId xmlns:a16="http://schemas.microsoft.com/office/drawing/2014/main" id="{478AE08A-DAA1-4CB7-852B-7BF3CF5DF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98" y="2959"/>
                <a:ext cx="31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9" name="AutoShape 838">
                <a:extLst>
                  <a:ext uri="{FF2B5EF4-FFF2-40B4-BE49-F238E27FC236}">
                    <a16:creationId xmlns:a16="http://schemas.microsoft.com/office/drawing/2014/main" id="{0F051067-28F7-4114-8A24-857A65097C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524" y="2871"/>
                <a:ext cx="33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70" name="AutoShape 839">
                <a:extLst>
                  <a:ext uri="{FF2B5EF4-FFF2-40B4-BE49-F238E27FC236}">
                    <a16:creationId xmlns:a16="http://schemas.microsoft.com/office/drawing/2014/main" id="{13CC03E9-5785-4885-B16F-F35AFDC1E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567" y="2912"/>
                <a:ext cx="31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71" name="AutoShape 840">
                <a:extLst>
                  <a:ext uri="{FF2B5EF4-FFF2-40B4-BE49-F238E27FC236}">
                    <a16:creationId xmlns:a16="http://schemas.microsoft.com/office/drawing/2014/main" id="{2343467D-D06F-4629-9835-C7971172C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13" y="2960"/>
                <a:ext cx="33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72" name="AutoShape 841">
                <a:extLst>
                  <a:ext uri="{FF2B5EF4-FFF2-40B4-BE49-F238E27FC236}">
                    <a16:creationId xmlns:a16="http://schemas.microsoft.com/office/drawing/2014/main" id="{5B7F0341-1190-484F-BF6C-AB759A966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56" y="3002"/>
                <a:ext cx="31" cy="37"/>
              </a:xfrm>
              <a:prstGeom prst="roundRect">
                <a:avLst>
                  <a:gd name="adj" fmla="val 37477"/>
                </a:avLst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73" name="AutoShape 842">
                <a:extLst>
                  <a:ext uri="{FF2B5EF4-FFF2-40B4-BE49-F238E27FC236}">
                    <a16:creationId xmlns:a16="http://schemas.microsoft.com/office/drawing/2014/main" id="{98C5D12B-5832-4AFC-AA11-2048123CE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479" y="2916"/>
                <a:ext cx="33" cy="35"/>
              </a:xfrm>
              <a:prstGeom prst="roundRect">
                <a:avLst>
                  <a:gd name="adj" fmla="val 37477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74" name="AutoShape 843">
                <a:extLst>
                  <a:ext uri="{FF2B5EF4-FFF2-40B4-BE49-F238E27FC236}">
                    <a16:creationId xmlns:a16="http://schemas.microsoft.com/office/drawing/2014/main" id="{34D3CF92-F2DF-40EB-8845-C38419691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522" y="2958"/>
                <a:ext cx="31" cy="35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75" name="AutoShape 844">
                <a:extLst>
                  <a:ext uri="{FF2B5EF4-FFF2-40B4-BE49-F238E27FC236}">
                    <a16:creationId xmlns:a16="http://schemas.microsoft.com/office/drawing/2014/main" id="{51892032-32F5-4F20-9E6A-A0CB50DD82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569" y="3005"/>
                <a:ext cx="33" cy="35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76" name="AutoShape 845">
                <a:extLst>
                  <a:ext uri="{FF2B5EF4-FFF2-40B4-BE49-F238E27FC236}">
                    <a16:creationId xmlns:a16="http://schemas.microsoft.com/office/drawing/2014/main" id="{AF16E52B-2E37-4271-8199-95D703BC5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2611" y="3047"/>
                <a:ext cx="31" cy="35"/>
              </a:xfrm>
              <a:prstGeom prst="roundRect">
                <a:avLst>
                  <a:gd name="adj" fmla="val 37477"/>
                </a:avLst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679" name="二等辺三角形 7172">
              <a:extLst>
                <a:ext uri="{FF2B5EF4-FFF2-40B4-BE49-F238E27FC236}">
                  <a16:creationId xmlns:a16="http://schemas.microsoft.com/office/drawing/2014/main" id="{50027A33-ABA7-4BBF-A92B-EADFC246CA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755969">
              <a:off x="9471020" y="4037960"/>
              <a:ext cx="65859" cy="566340"/>
            </a:xfrm>
            <a:prstGeom prst="triangle">
              <a:avLst>
                <a:gd name="adj" fmla="val 92281"/>
              </a:avLst>
            </a:prstGeom>
            <a:solidFill>
              <a:srgbClr val="00B0F0">
                <a:alpha val="50195"/>
              </a:srgbClr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SG" altLang="en-US" sz="1351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0" name="二等辺三角形 7172">
              <a:extLst>
                <a:ext uri="{FF2B5EF4-FFF2-40B4-BE49-F238E27FC236}">
                  <a16:creationId xmlns:a16="http://schemas.microsoft.com/office/drawing/2014/main" id="{7C5D80BB-61F5-49CB-B211-447AA5F27C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718731">
              <a:off x="10178443" y="4092025"/>
              <a:ext cx="69814" cy="731616"/>
            </a:xfrm>
            <a:prstGeom prst="triangle">
              <a:avLst>
                <a:gd name="adj" fmla="val 92281"/>
              </a:avLst>
            </a:prstGeom>
            <a:solidFill>
              <a:srgbClr val="00B0F0">
                <a:alpha val="50195"/>
              </a:srgbClr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SG" altLang="en-US" sz="1351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1C9FB034-38A2-460F-9F63-9E2F76847AFA}"/>
                </a:ext>
              </a:extLst>
            </p:cNvPr>
            <p:cNvSpPr/>
            <p:nvPr/>
          </p:nvSpPr>
          <p:spPr>
            <a:xfrm>
              <a:off x="9859056" y="4499197"/>
              <a:ext cx="902094" cy="316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Key in</a:t>
              </a:r>
            </a:p>
          </p:txBody>
        </p:sp>
        <p:grpSp>
          <p:nvGrpSpPr>
            <p:cNvPr id="683" name="Group 682">
              <a:extLst>
                <a:ext uri="{FF2B5EF4-FFF2-40B4-BE49-F238E27FC236}">
                  <a16:creationId xmlns:a16="http://schemas.microsoft.com/office/drawing/2014/main" id="{186744B4-6CF7-464C-A9E0-8E2AEEB56527}"/>
                </a:ext>
              </a:extLst>
            </p:cNvPr>
            <p:cNvGrpSpPr/>
            <p:nvPr/>
          </p:nvGrpSpPr>
          <p:grpSpPr>
            <a:xfrm>
              <a:off x="9544905" y="3651300"/>
              <a:ext cx="1409500" cy="430886"/>
              <a:chOff x="5184752" y="4148164"/>
              <a:chExt cx="1498249" cy="383324"/>
            </a:xfrm>
          </p:grpSpPr>
          <p:pic>
            <p:nvPicPr>
              <p:cNvPr id="684" name="Picture 683">
                <a:extLst>
                  <a:ext uri="{FF2B5EF4-FFF2-40B4-BE49-F238E27FC236}">
                    <a16:creationId xmlns:a16="http://schemas.microsoft.com/office/drawing/2014/main" id="{2A445ACC-9C4A-4132-8F55-D4B238E3E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2003" y="4158332"/>
                <a:ext cx="587127" cy="357377"/>
              </a:xfrm>
              <a:prstGeom prst="rect">
                <a:avLst/>
              </a:prstGeom>
            </p:spPr>
          </p:pic>
          <p:sp>
            <p:nvSpPr>
              <p:cNvPr id="685" name="Rectangle 1">
                <a:extLst>
                  <a:ext uri="{FF2B5EF4-FFF2-40B4-BE49-F238E27FC236}">
                    <a16:creationId xmlns:a16="http://schemas.microsoft.com/office/drawing/2014/main" id="{F75A7803-9040-43D8-BD15-E5BF4E4A8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4752" y="4148164"/>
                <a:ext cx="1498249" cy="383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E-map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store</a:t>
                </a:r>
              </a:p>
            </p:txBody>
          </p:sp>
        </p:grpSp>
        <p:cxnSp>
          <p:nvCxnSpPr>
            <p:cNvPr id="686" name="Straight Arrow Connector 685">
              <a:extLst>
                <a:ext uri="{FF2B5EF4-FFF2-40B4-BE49-F238E27FC236}">
                  <a16:creationId xmlns:a16="http://schemas.microsoft.com/office/drawing/2014/main" id="{2FE34D9C-CFE8-4B64-9C9D-A8203E1DC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4252" y="4098764"/>
              <a:ext cx="6374" cy="225104"/>
            </a:xfrm>
            <a:prstGeom prst="straightConnector1">
              <a:avLst/>
            </a:prstGeom>
            <a:ln>
              <a:solidFill>
                <a:srgbClr val="0033C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BFA3CAD9-3C6D-474B-A426-86150FC4DB06}"/>
                </a:ext>
              </a:extLst>
            </p:cNvPr>
            <p:cNvSpPr/>
            <p:nvPr/>
          </p:nvSpPr>
          <p:spPr>
            <a:xfrm>
              <a:off x="9035262" y="3984731"/>
              <a:ext cx="87602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 to date</a:t>
              </a:r>
            </a:p>
          </p:txBody>
        </p:sp>
        <p:sp>
          <p:nvSpPr>
            <p:cNvPr id="690" name="Isosceles Triangle 689">
              <a:extLst>
                <a:ext uri="{FF2B5EF4-FFF2-40B4-BE49-F238E27FC236}">
                  <a16:creationId xmlns:a16="http://schemas.microsoft.com/office/drawing/2014/main" id="{E17BA254-2D78-43F0-9C1E-C3B61F467460}"/>
                </a:ext>
              </a:extLst>
            </p:cNvPr>
            <p:cNvSpPr/>
            <p:nvPr/>
          </p:nvSpPr>
          <p:spPr>
            <a:xfrm rot="5400000">
              <a:off x="7161733" y="3990972"/>
              <a:ext cx="274718" cy="253854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550" name="Group 549">
              <a:extLst>
                <a:ext uri="{FF2B5EF4-FFF2-40B4-BE49-F238E27FC236}">
                  <a16:creationId xmlns:a16="http://schemas.microsoft.com/office/drawing/2014/main" id="{4EE89AC1-7BE3-4CE3-9140-DEF52607609B}"/>
                </a:ext>
              </a:extLst>
            </p:cNvPr>
            <p:cNvGrpSpPr/>
            <p:nvPr/>
          </p:nvGrpSpPr>
          <p:grpSpPr>
            <a:xfrm>
              <a:off x="862144" y="3812474"/>
              <a:ext cx="978087" cy="798850"/>
              <a:chOff x="5732980" y="2596793"/>
              <a:chExt cx="2116476" cy="1728627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0213BF30-B95F-49B8-B019-40F41B5BB4A6}"/>
                  </a:ext>
                </a:extLst>
              </p:cNvPr>
              <p:cNvSpPr/>
              <p:nvPr/>
            </p:nvSpPr>
            <p:spPr>
              <a:xfrm>
                <a:off x="5732980" y="3637052"/>
                <a:ext cx="2116476" cy="688368"/>
              </a:xfrm>
              <a:custGeom>
                <a:avLst/>
                <a:gdLst>
                  <a:gd name="connsiteX0" fmla="*/ 595901 w 2116476"/>
                  <a:gd name="connsiteY0" fmla="*/ 0 h 688368"/>
                  <a:gd name="connsiteX1" fmla="*/ 2116476 w 2116476"/>
                  <a:gd name="connsiteY1" fmla="*/ 0 h 688368"/>
                  <a:gd name="connsiteX2" fmla="*/ 1304818 w 2116476"/>
                  <a:gd name="connsiteY2" fmla="*/ 688368 h 688368"/>
                  <a:gd name="connsiteX3" fmla="*/ 0 w 2116476"/>
                  <a:gd name="connsiteY3" fmla="*/ 688368 h 688368"/>
                  <a:gd name="connsiteX4" fmla="*/ 595901 w 2116476"/>
                  <a:gd name="connsiteY4" fmla="*/ 0 h 68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6476" h="688368">
                    <a:moveTo>
                      <a:pt x="595901" y="0"/>
                    </a:moveTo>
                    <a:lnTo>
                      <a:pt x="2116476" y="0"/>
                    </a:lnTo>
                    <a:lnTo>
                      <a:pt x="1304818" y="688368"/>
                    </a:lnTo>
                    <a:lnTo>
                      <a:pt x="0" y="688368"/>
                    </a:lnTo>
                    <a:lnTo>
                      <a:pt x="595901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552" name="Group 551">
                <a:extLst>
                  <a:ext uri="{FF2B5EF4-FFF2-40B4-BE49-F238E27FC236}">
                    <a16:creationId xmlns:a16="http://schemas.microsoft.com/office/drawing/2014/main" id="{A4BD5479-3213-41C0-BA12-8C2301831D6B}"/>
                  </a:ext>
                </a:extLst>
              </p:cNvPr>
              <p:cNvGrpSpPr/>
              <p:nvPr/>
            </p:nvGrpSpPr>
            <p:grpSpPr>
              <a:xfrm>
                <a:off x="5933355" y="2596793"/>
                <a:ext cx="1119884" cy="1664413"/>
                <a:chOff x="3996655" y="2352744"/>
                <a:chExt cx="1119884" cy="1664413"/>
              </a:xfrm>
              <a:grpFill/>
            </p:grpSpPr>
            <p:sp>
              <p:nvSpPr>
                <p:cNvPr id="560" name="Cube 559">
                  <a:extLst>
                    <a:ext uri="{FF2B5EF4-FFF2-40B4-BE49-F238E27FC236}">
                      <a16:creationId xmlns:a16="http://schemas.microsoft.com/office/drawing/2014/main" id="{D8EB4DFC-EB41-4A06-B290-702DD4DD5B34}"/>
                    </a:ext>
                  </a:extLst>
                </p:cNvPr>
                <p:cNvSpPr/>
                <p:nvPr/>
              </p:nvSpPr>
              <p:spPr>
                <a:xfrm>
                  <a:off x="4407623" y="2928097"/>
                  <a:ext cx="708916" cy="708916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61" name="Cube 560">
                  <a:extLst>
                    <a:ext uri="{FF2B5EF4-FFF2-40B4-BE49-F238E27FC236}">
                      <a16:creationId xmlns:a16="http://schemas.microsoft.com/office/drawing/2014/main" id="{44FABC45-480C-40E5-A920-41622916F714}"/>
                    </a:ext>
                  </a:extLst>
                </p:cNvPr>
                <p:cNvSpPr/>
                <p:nvPr/>
              </p:nvSpPr>
              <p:spPr>
                <a:xfrm>
                  <a:off x="4202139" y="3113032"/>
                  <a:ext cx="708916" cy="708916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62" name="Cube 561">
                  <a:extLst>
                    <a:ext uri="{FF2B5EF4-FFF2-40B4-BE49-F238E27FC236}">
                      <a16:creationId xmlns:a16="http://schemas.microsoft.com/office/drawing/2014/main" id="{5437531E-FEC8-487F-AE00-CE4FF8B5158C}"/>
                    </a:ext>
                  </a:extLst>
                </p:cNvPr>
                <p:cNvSpPr/>
                <p:nvPr/>
              </p:nvSpPr>
              <p:spPr>
                <a:xfrm>
                  <a:off x="3996655" y="3308241"/>
                  <a:ext cx="708916" cy="708916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63" name="Cube 562">
                  <a:extLst>
                    <a:ext uri="{FF2B5EF4-FFF2-40B4-BE49-F238E27FC236}">
                      <a16:creationId xmlns:a16="http://schemas.microsoft.com/office/drawing/2014/main" id="{23041051-2A69-4554-AD45-84E121E0B243}"/>
                    </a:ext>
                  </a:extLst>
                </p:cNvPr>
                <p:cNvSpPr/>
                <p:nvPr/>
              </p:nvSpPr>
              <p:spPr>
                <a:xfrm>
                  <a:off x="4407623" y="2352744"/>
                  <a:ext cx="708916" cy="708916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64" name="Cube 563">
                  <a:extLst>
                    <a:ext uri="{FF2B5EF4-FFF2-40B4-BE49-F238E27FC236}">
                      <a16:creationId xmlns:a16="http://schemas.microsoft.com/office/drawing/2014/main" id="{4FB85DA7-41F8-43E8-800B-0A1DB3FE9116}"/>
                    </a:ext>
                  </a:extLst>
                </p:cNvPr>
                <p:cNvSpPr/>
                <p:nvPr/>
              </p:nvSpPr>
              <p:spPr>
                <a:xfrm>
                  <a:off x="4202139" y="2537679"/>
                  <a:ext cx="708916" cy="708916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65" name="Cube 564">
                  <a:extLst>
                    <a:ext uri="{FF2B5EF4-FFF2-40B4-BE49-F238E27FC236}">
                      <a16:creationId xmlns:a16="http://schemas.microsoft.com/office/drawing/2014/main" id="{7335F542-771D-4AFA-B697-20668FF9C381}"/>
                    </a:ext>
                  </a:extLst>
                </p:cNvPr>
                <p:cNvSpPr/>
                <p:nvPr/>
              </p:nvSpPr>
              <p:spPr>
                <a:xfrm>
                  <a:off x="3996655" y="2732888"/>
                  <a:ext cx="708916" cy="708916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53" name="Group 552">
                <a:extLst>
                  <a:ext uri="{FF2B5EF4-FFF2-40B4-BE49-F238E27FC236}">
                    <a16:creationId xmlns:a16="http://schemas.microsoft.com/office/drawing/2014/main" id="{827523B5-EA3F-46DE-BF9D-8E7014D5555D}"/>
                  </a:ext>
                </a:extLst>
              </p:cNvPr>
              <p:cNvGrpSpPr/>
              <p:nvPr/>
            </p:nvGrpSpPr>
            <p:grpSpPr>
              <a:xfrm>
                <a:off x="6493297" y="2601969"/>
                <a:ext cx="1119884" cy="1664413"/>
                <a:chOff x="4613107" y="2352744"/>
                <a:chExt cx="1119884" cy="1664413"/>
              </a:xfrm>
              <a:grpFill/>
            </p:grpSpPr>
            <p:sp>
              <p:nvSpPr>
                <p:cNvPr id="554" name="Cube 553">
                  <a:extLst>
                    <a:ext uri="{FF2B5EF4-FFF2-40B4-BE49-F238E27FC236}">
                      <a16:creationId xmlns:a16="http://schemas.microsoft.com/office/drawing/2014/main" id="{506B05E9-C467-4245-9EC1-95129EE2F2BC}"/>
                    </a:ext>
                  </a:extLst>
                </p:cNvPr>
                <p:cNvSpPr/>
                <p:nvPr/>
              </p:nvSpPr>
              <p:spPr>
                <a:xfrm>
                  <a:off x="5024075" y="2928097"/>
                  <a:ext cx="708916" cy="708916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55" name="Cube 554">
                  <a:extLst>
                    <a:ext uri="{FF2B5EF4-FFF2-40B4-BE49-F238E27FC236}">
                      <a16:creationId xmlns:a16="http://schemas.microsoft.com/office/drawing/2014/main" id="{C7E25626-2080-4688-BB63-5C52133C1BEC}"/>
                    </a:ext>
                  </a:extLst>
                </p:cNvPr>
                <p:cNvSpPr/>
                <p:nvPr/>
              </p:nvSpPr>
              <p:spPr>
                <a:xfrm>
                  <a:off x="4818591" y="3113032"/>
                  <a:ext cx="708916" cy="708916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56" name="Cube 555">
                  <a:extLst>
                    <a:ext uri="{FF2B5EF4-FFF2-40B4-BE49-F238E27FC236}">
                      <a16:creationId xmlns:a16="http://schemas.microsoft.com/office/drawing/2014/main" id="{21669938-D4E0-4B26-950B-5A807DD46242}"/>
                    </a:ext>
                  </a:extLst>
                </p:cNvPr>
                <p:cNvSpPr/>
                <p:nvPr/>
              </p:nvSpPr>
              <p:spPr>
                <a:xfrm>
                  <a:off x="4613107" y="3308241"/>
                  <a:ext cx="708916" cy="708916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57" name="Cube 556">
                  <a:extLst>
                    <a:ext uri="{FF2B5EF4-FFF2-40B4-BE49-F238E27FC236}">
                      <a16:creationId xmlns:a16="http://schemas.microsoft.com/office/drawing/2014/main" id="{CC246DDB-0DBF-497E-8BBB-8AC2D841A3D4}"/>
                    </a:ext>
                  </a:extLst>
                </p:cNvPr>
                <p:cNvSpPr/>
                <p:nvPr/>
              </p:nvSpPr>
              <p:spPr>
                <a:xfrm>
                  <a:off x="5024075" y="2352744"/>
                  <a:ext cx="708916" cy="708916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58" name="Cube 557">
                  <a:extLst>
                    <a:ext uri="{FF2B5EF4-FFF2-40B4-BE49-F238E27FC236}">
                      <a16:creationId xmlns:a16="http://schemas.microsoft.com/office/drawing/2014/main" id="{4CEE001E-62FD-4365-95A2-5CF7081946F0}"/>
                    </a:ext>
                  </a:extLst>
                </p:cNvPr>
                <p:cNvSpPr/>
                <p:nvPr/>
              </p:nvSpPr>
              <p:spPr>
                <a:xfrm>
                  <a:off x="4818591" y="2537679"/>
                  <a:ext cx="708916" cy="708916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59" name="Cube 558">
                  <a:extLst>
                    <a:ext uri="{FF2B5EF4-FFF2-40B4-BE49-F238E27FC236}">
                      <a16:creationId xmlns:a16="http://schemas.microsoft.com/office/drawing/2014/main" id="{BB8A04AE-81C8-4752-AEB0-79997075D0FF}"/>
                    </a:ext>
                  </a:extLst>
                </p:cNvPr>
                <p:cNvSpPr/>
                <p:nvPr/>
              </p:nvSpPr>
              <p:spPr>
                <a:xfrm>
                  <a:off x="4613107" y="2732888"/>
                  <a:ext cx="708916" cy="708916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70" name="TextBox 569">
              <a:extLst>
                <a:ext uri="{FF2B5EF4-FFF2-40B4-BE49-F238E27FC236}">
                  <a16:creationId xmlns:a16="http://schemas.microsoft.com/office/drawing/2014/main" id="{537CE65F-5456-4F9A-BBA5-7CE40E46CA5C}"/>
                </a:ext>
              </a:extLst>
            </p:cNvPr>
            <p:cNvSpPr txBox="1"/>
            <p:nvPr/>
          </p:nvSpPr>
          <p:spPr>
            <a:xfrm>
              <a:off x="758188" y="4579348"/>
              <a:ext cx="1325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rgbClr val="0033CC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None QR code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71" name="TextBox 570">
              <a:extLst>
                <a:ext uri="{FF2B5EF4-FFF2-40B4-BE49-F238E27FC236}">
                  <a16:creationId xmlns:a16="http://schemas.microsoft.com/office/drawing/2014/main" id="{A07E568A-2E4B-496C-9FE7-44345F371E17}"/>
                </a:ext>
              </a:extLst>
            </p:cNvPr>
            <p:cNvSpPr txBox="1"/>
            <p:nvPr/>
          </p:nvSpPr>
          <p:spPr>
            <a:xfrm>
              <a:off x="1995850" y="4579348"/>
              <a:ext cx="11188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rgbClr val="0033CC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Have QR code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614D22-9CE1-44B5-9334-823E9DACE5DB}"/>
              </a:ext>
            </a:extLst>
          </p:cNvPr>
          <p:cNvGrpSpPr/>
          <p:nvPr/>
        </p:nvGrpSpPr>
        <p:grpSpPr>
          <a:xfrm>
            <a:off x="156633" y="4885801"/>
            <a:ext cx="11938436" cy="1924430"/>
            <a:chOff x="156633" y="4885801"/>
            <a:chExt cx="11938436" cy="192443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DF6EB-254F-4A1E-BDD6-DC990939CF26}"/>
                </a:ext>
              </a:extLst>
            </p:cNvPr>
            <p:cNvSpPr/>
            <p:nvPr/>
          </p:nvSpPr>
          <p:spPr>
            <a:xfrm>
              <a:off x="404538" y="5180178"/>
              <a:ext cx="11690531" cy="162187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B09EE05-A9D0-4C8E-8136-4850E35FF613}"/>
                </a:ext>
              </a:extLst>
            </p:cNvPr>
            <p:cNvSpPr/>
            <p:nvPr/>
          </p:nvSpPr>
          <p:spPr>
            <a:xfrm>
              <a:off x="156633" y="4885801"/>
              <a:ext cx="7270612" cy="250637"/>
            </a:xfrm>
            <a:prstGeom prst="rect">
              <a:avLst/>
            </a:prstGeom>
            <a:gradFill rotWithShape="1">
              <a:gsLst>
                <a:gs pos="0">
                  <a:schemeClr val="tx2">
                    <a:lumMod val="10000"/>
                    <a:lumOff val="90000"/>
                  </a:schemeClr>
                </a:gs>
                <a:gs pos="50000">
                  <a:srgbClr val="FFFFFF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16615" rIns="16615" anchor="ctr"/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UI Gothic" pitchFamily="50" charset="-128"/>
                  <a:cs typeface="Arial" panose="020B0604020202020204" pitchFamily="34" charset="0"/>
                </a:rPr>
                <a:t>Convert stock scheme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7139CC7-9D7A-4485-A72A-F544633714F1}"/>
                </a:ext>
              </a:extLst>
            </p:cNvPr>
            <p:cNvSpPr/>
            <p:nvPr/>
          </p:nvSpPr>
          <p:spPr>
            <a:xfrm>
              <a:off x="1541120" y="5219665"/>
              <a:ext cx="8529000" cy="1566628"/>
            </a:xfrm>
            <a:prstGeom prst="rect">
              <a:avLst/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Arrow: Pentagon 26">
              <a:extLst>
                <a:ext uri="{FF2B5EF4-FFF2-40B4-BE49-F238E27FC236}">
                  <a16:creationId xmlns:a16="http://schemas.microsoft.com/office/drawing/2014/main" id="{F81E7CAD-3404-49FE-99FF-4BC450C6AB5D}"/>
                </a:ext>
              </a:extLst>
            </p:cNvPr>
            <p:cNvSpPr/>
            <p:nvPr/>
          </p:nvSpPr>
          <p:spPr>
            <a:xfrm>
              <a:off x="2554865" y="5828331"/>
              <a:ext cx="1592438" cy="315367"/>
            </a:xfrm>
            <a:prstGeom prst="homePlat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F5750C89-2BD5-4722-BEA1-494BB7E00326}"/>
                </a:ext>
              </a:extLst>
            </p:cNvPr>
            <p:cNvSpPr/>
            <p:nvPr/>
          </p:nvSpPr>
          <p:spPr>
            <a:xfrm>
              <a:off x="4028669" y="5828331"/>
              <a:ext cx="1789093" cy="31536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94" name="Rectangle 693">
              <a:extLst>
                <a:ext uri="{FF2B5EF4-FFF2-40B4-BE49-F238E27FC236}">
                  <a16:creationId xmlns:a16="http://schemas.microsoft.com/office/drawing/2014/main" id="{C6953038-A037-4510-B06B-1DBC9BBD5E96}"/>
                </a:ext>
              </a:extLst>
            </p:cNvPr>
            <p:cNvSpPr/>
            <p:nvPr/>
          </p:nvSpPr>
          <p:spPr>
            <a:xfrm>
              <a:off x="2502431" y="5837968"/>
              <a:ext cx="15728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Tahoma" panose="020B0604030504040204" pitchFamily="34" charset="0"/>
                  <a:cs typeface="Tahoma" panose="020B0604030504040204" pitchFamily="34" charset="0"/>
                </a:rPr>
                <a:t>Non/</a:t>
              </a: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Tahoma" panose="020B0604030504040204" pitchFamily="34" charset="0"/>
                  <a:cs typeface="Tahoma" panose="020B0604030504040204" pitchFamily="34" charset="0"/>
                </a:rPr>
                <a:t>slow moving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5" name="Rectangle 694">
              <a:extLst>
                <a:ext uri="{FF2B5EF4-FFF2-40B4-BE49-F238E27FC236}">
                  <a16:creationId xmlns:a16="http://schemas.microsoft.com/office/drawing/2014/main" id="{A4466298-BFAE-4538-8EE4-449AEBC36713}"/>
                </a:ext>
              </a:extLst>
            </p:cNvPr>
            <p:cNvSpPr/>
            <p:nvPr/>
          </p:nvSpPr>
          <p:spPr>
            <a:xfrm>
              <a:off x="4273099" y="5835920"/>
              <a:ext cx="15446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Tahoma" panose="020B0604030504040204" pitchFamily="34" charset="0"/>
                  <a:cs typeface="Tahoma" panose="020B0604030504040204" pitchFamily="34" charset="0"/>
                </a:rPr>
                <a:t>Moving part</a:t>
              </a:r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10C8E4AC-B6D7-43C9-83A3-5E644A6E470E}"/>
                </a:ext>
              </a:extLst>
            </p:cNvPr>
            <p:cNvSpPr/>
            <p:nvPr/>
          </p:nvSpPr>
          <p:spPr>
            <a:xfrm>
              <a:off x="266282" y="5494444"/>
              <a:ext cx="134212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Tahoma" panose="020B0604030504040204" pitchFamily="34" charset="0"/>
                  <a:cs typeface="Tahoma" panose="020B0604030504040204" pitchFamily="34" charset="0"/>
                </a:rPr>
                <a:t>New delivery</a:t>
              </a:r>
            </a:p>
          </p:txBody>
        </p:sp>
        <p:sp>
          <p:nvSpPr>
            <p:cNvPr id="704" name="Rectangle 703">
              <a:extLst>
                <a:ext uri="{FF2B5EF4-FFF2-40B4-BE49-F238E27FC236}">
                  <a16:creationId xmlns:a16="http://schemas.microsoft.com/office/drawing/2014/main" id="{285056EE-680B-4C03-9EAA-E9ECF685DE83}"/>
                </a:ext>
              </a:extLst>
            </p:cNvPr>
            <p:cNvSpPr/>
            <p:nvPr/>
          </p:nvSpPr>
          <p:spPr>
            <a:xfrm>
              <a:off x="6096000" y="5322784"/>
              <a:ext cx="3965453" cy="146350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93" name="Arrow: Pentagon 692">
              <a:extLst>
                <a:ext uri="{FF2B5EF4-FFF2-40B4-BE49-F238E27FC236}">
                  <a16:creationId xmlns:a16="http://schemas.microsoft.com/office/drawing/2014/main" id="{92C720F4-881C-4797-87E0-0C9541AA719D}"/>
                </a:ext>
              </a:extLst>
            </p:cNvPr>
            <p:cNvSpPr/>
            <p:nvPr/>
          </p:nvSpPr>
          <p:spPr>
            <a:xfrm>
              <a:off x="1553565" y="5541874"/>
              <a:ext cx="8485960" cy="241599"/>
            </a:xfrm>
            <a:prstGeom prst="homePlat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96" name="Rectangle 695">
              <a:extLst>
                <a:ext uri="{FF2B5EF4-FFF2-40B4-BE49-F238E27FC236}">
                  <a16:creationId xmlns:a16="http://schemas.microsoft.com/office/drawing/2014/main" id="{1F5173E4-039F-4C69-AF66-AFB592377B41}"/>
                </a:ext>
              </a:extLst>
            </p:cNvPr>
            <p:cNvSpPr/>
            <p:nvPr/>
          </p:nvSpPr>
          <p:spPr>
            <a:xfrm>
              <a:off x="1589913" y="5486890"/>
              <a:ext cx="304156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Tahoma" panose="020B0604030504040204" pitchFamily="34" charset="0"/>
                  <a:cs typeface="Tahoma" panose="020B0604030504040204" pitchFamily="34" charset="0"/>
                </a:rPr>
                <a:t>Moving part</a:t>
              </a:r>
            </a:p>
          </p:txBody>
        </p:sp>
        <p:sp>
          <p:nvSpPr>
            <p:cNvPr id="705" name="Rectangle 704">
              <a:extLst>
                <a:ext uri="{FF2B5EF4-FFF2-40B4-BE49-F238E27FC236}">
                  <a16:creationId xmlns:a16="http://schemas.microsoft.com/office/drawing/2014/main" id="{0DB5310C-A8CE-49B5-B894-D92E35DBF442}"/>
                </a:ext>
              </a:extLst>
            </p:cNvPr>
            <p:cNvSpPr/>
            <p:nvPr/>
          </p:nvSpPr>
          <p:spPr>
            <a:xfrm>
              <a:off x="1659326" y="5186594"/>
              <a:ext cx="28128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ptos" panose="02110004020202020204"/>
                  <a:ea typeface="Tahoma" panose="020B0604030504040204" pitchFamily="34" charset="0"/>
                  <a:cs typeface="Tahoma" panose="020B0604030504040204" pitchFamily="34" charset="0"/>
                </a:rPr>
                <a:t>Trial GR &amp; Store</a:t>
              </a:r>
            </a:p>
          </p:txBody>
        </p:sp>
        <p:sp>
          <p:nvSpPr>
            <p:cNvPr id="706" name="Isosceles Triangle 705">
              <a:extLst>
                <a:ext uri="{FF2B5EF4-FFF2-40B4-BE49-F238E27FC236}">
                  <a16:creationId xmlns:a16="http://schemas.microsoft.com/office/drawing/2014/main" id="{0547E970-1BF6-4E65-94D1-4CA5A642245E}"/>
                </a:ext>
              </a:extLst>
            </p:cNvPr>
            <p:cNvSpPr/>
            <p:nvPr/>
          </p:nvSpPr>
          <p:spPr>
            <a:xfrm rot="5400000">
              <a:off x="1578335" y="5277848"/>
              <a:ext cx="96194" cy="14572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07" name="Rectangle 706">
              <a:extLst>
                <a:ext uri="{FF2B5EF4-FFF2-40B4-BE49-F238E27FC236}">
                  <a16:creationId xmlns:a16="http://schemas.microsoft.com/office/drawing/2014/main" id="{998CCDC5-987C-4D8E-8E0E-23F7C09D8B96}"/>
                </a:ext>
              </a:extLst>
            </p:cNvPr>
            <p:cNvSpPr/>
            <p:nvPr/>
          </p:nvSpPr>
          <p:spPr>
            <a:xfrm>
              <a:off x="6226215" y="5254691"/>
              <a:ext cx="23665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ptos" panose="02110004020202020204"/>
                  <a:ea typeface="Tahoma" panose="020B0604030504040204" pitchFamily="34" charset="0"/>
                  <a:cs typeface="Tahoma" panose="020B0604030504040204" pitchFamily="34" charset="0"/>
                </a:rPr>
                <a:t>Trial kitting &amp; Supply</a:t>
              </a:r>
            </a:p>
          </p:txBody>
        </p:sp>
        <p:sp>
          <p:nvSpPr>
            <p:cNvPr id="708" name="Isosceles Triangle 707">
              <a:extLst>
                <a:ext uri="{FF2B5EF4-FFF2-40B4-BE49-F238E27FC236}">
                  <a16:creationId xmlns:a16="http://schemas.microsoft.com/office/drawing/2014/main" id="{242ED3CB-1022-444E-96F8-71DF8417CE9A}"/>
                </a:ext>
              </a:extLst>
            </p:cNvPr>
            <p:cNvSpPr/>
            <p:nvPr/>
          </p:nvSpPr>
          <p:spPr>
            <a:xfrm rot="5400000">
              <a:off x="6156244" y="5343609"/>
              <a:ext cx="96194" cy="14572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Arrow: Pentagon 32">
              <a:extLst>
                <a:ext uri="{FF2B5EF4-FFF2-40B4-BE49-F238E27FC236}">
                  <a16:creationId xmlns:a16="http://schemas.microsoft.com/office/drawing/2014/main" id="{2E8AF1CA-6EA5-4C93-83C0-C185EB961FAA}"/>
                </a:ext>
              </a:extLst>
            </p:cNvPr>
            <p:cNvSpPr/>
            <p:nvPr/>
          </p:nvSpPr>
          <p:spPr>
            <a:xfrm>
              <a:off x="10088311" y="5219666"/>
              <a:ext cx="1916363" cy="910660"/>
            </a:xfrm>
            <a:prstGeom prst="homePlate">
              <a:avLst>
                <a:gd name="adj" fmla="val 30236"/>
              </a:avLst>
            </a:prstGeom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GO-live</a:t>
              </a:r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546B2FBD-BD0F-473D-BCA2-612A80C29014}"/>
                </a:ext>
              </a:extLst>
            </p:cNvPr>
            <p:cNvSpPr/>
            <p:nvPr/>
          </p:nvSpPr>
          <p:spPr>
            <a:xfrm>
              <a:off x="10088309" y="6278344"/>
              <a:ext cx="1831557" cy="151444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B1323688-FA52-4F34-8B09-6CD8E861C26E}"/>
                </a:ext>
              </a:extLst>
            </p:cNvPr>
            <p:cNvSpPr/>
            <p:nvPr/>
          </p:nvSpPr>
          <p:spPr>
            <a:xfrm>
              <a:off x="9780326" y="6172812"/>
              <a:ext cx="18089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ptos" panose="02110004020202020204"/>
                  <a:ea typeface="Tahoma" panose="020B0604030504040204" pitchFamily="34" charset="0"/>
                  <a:cs typeface="Tahoma" panose="020B0604030504040204" pitchFamily="34" charset="0"/>
                </a:rPr>
                <a:t>Run new system</a:t>
              </a:r>
            </a:p>
          </p:txBody>
        </p:sp>
        <p:sp>
          <p:nvSpPr>
            <p:cNvPr id="572" name="Arrow: Right 571">
              <a:extLst>
                <a:ext uri="{FF2B5EF4-FFF2-40B4-BE49-F238E27FC236}">
                  <a16:creationId xmlns:a16="http://schemas.microsoft.com/office/drawing/2014/main" id="{0A1582FD-7107-4DCA-8143-EA4063E94365}"/>
                </a:ext>
              </a:extLst>
            </p:cNvPr>
            <p:cNvSpPr/>
            <p:nvPr/>
          </p:nvSpPr>
          <p:spPr>
            <a:xfrm>
              <a:off x="1472276" y="6283316"/>
              <a:ext cx="8567249" cy="146472"/>
            </a:xfrm>
            <a:prstGeom prst="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73" name="Arrow: Right 572">
              <a:extLst>
                <a:ext uri="{FF2B5EF4-FFF2-40B4-BE49-F238E27FC236}">
                  <a16:creationId xmlns:a16="http://schemas.microsoft.com/office/drawing/2014/main" id="{2511256C-5EB3-4A02-89D4-C30B664029E1}"/>
                </a:ext>
              </a:extLst>
            </p:cNvPr>
            <p:cNvSpPr/>
            <p:nvPr/>
          </p:nvSpPr>
          <p:spPr>
            <a:xfrm>
              <a:off x="1472276" y="6604736"/>
              <a:ext cx="4345487" cy="137368"/>
            </a:xfrm>
            <a:prstGeom prst="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7BC23B2E-3573-47E2-A1B5-D047C22B2CC3}"/>
                </a:ext>
              </a:extLst>
            </p:cNvPr>
            <p:cNvSpPr/>
            <p:nvPr/>
          </p:nvSpPr>
          <p:spPr>
            <a:xfrm>
              <a:off x="1781621" y="6172812"/>
              <a:ext cx="21130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Tahoma" panose="020B0604030504040204" pitchFamily="34" charset="0"/>
                  <a:cs typeface="Tahoma" panose="020B0604030504040204" pitchFamily="34" charset="0"/>
                </a:rPr>
                <a:t>Run parallel 2 systems</a:t>
              </a:r>
            </a:p>
          </p:txBody>
        </p:sp>
        <p:sp>
          <p:nvSpPr>
            <p:cNvPr id="574" name="Arrow: Right 573">
              <a:extLst>
                <a:ext uri="{FF2B5EF4-FFF2-40B4-BE49-F238E27FC236}">
                  <a16:creationId xmlns:a16="http://schemas.microsoft.com/office/drawing/2014/main" id="{6AAE3DFB-CB6A-49B0-9037-89D8BF72BD7A}"/>
                </a:ext>
              </a:extLst>
            </p:cNvPr>
            <p:cNvSpPr/>
            <p:nvPr/>
          </p:nvSpPr>
          <p:spPr>
            <a:xfrm>
              <a:off x="6096000" y="6590281"/>
              <a:ext cx="3943527" cy="1518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CE95F809-93F9-4B28-A976-1C6AF4D13AA8}"/>
                </a:ext>
              </a:extLst>
            </p:cNvPr>
            <p:cNvSpPr/>
            <p:nvPr/>
          </p:nvSpPr>
          <p:spPr>
            <a:xfrm>
              <a:off x="1789349" y="6485129"/>
              <a:ext cx="19259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Tahoma" panose="020B0604030504040204" pitchFamily="34" charset="0"/>
                  <a:cs typeface="Tahoma" panose="020B0604030504040204" pitchFamily="34" charset="0"/>
                </a:rPr>
                <a:t>Run current system</a:t>
              </a:r>
            </a:p>
          </p:txBody>
        </p:sp>
        <p:sp>
          <p:nvSpPr>
            <p:cNvPr id="577" name="Arrow: Right 576">
              <a:extLst>
                <a:ext uri="{FF2B5EF4-FFF2-40B4-BE49-F238E27FC236}">
                  <a16:creationId xmlns:a16="http://schemas.microsoft.com/office/drawing/2014/main" id="{7512223E-A1A3-4D65-958B-13DEA0D82C70}"/>
                </a:ext>
              </a:extLst>
            </p:cNvPr>
            <p:cNvSpPr/>
            <p:nvPr/>
          </p:nvSpPr>
          <p:spPr>
            <a:xfrm>
              <a:off x="10070120" y="6590660"/>
              <a:ext cx="1831557" cy="151444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A1CB09EC-347C-4086-AEDD-25C3F082B99C}"/>
                </a:ext>
              </a:extLst>
            </p:cNvPr>
            <p:cNvSpPr/>
            <p:nvPr/>
          </p:nvSpPr>
          <p:spPr>
            <a:xfrm>
              <a:off x="9771658" y="6485129"/>
              <a:ext cx="18089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ptos" panose="02110004020202020204"/>
                  <a:ea typeface="Tahoma" panose="020B0604030504040204" pitchFamily="34" charset="0"/>
                  <a:cs typeface="Tahoma" panose="020B0604030504040204" pitchFamily="34" charset="0"/>
                </a:rPr>
                <a:t>Run new system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41D1A9-D4C8-4EEE-9F9C-5323627CAE01}"/>
                </a:ext>
              </a:extLst>
            </p:cNvPr>
            <p:cNvSpPr/>
            <p:nvPr/>
          </p:nvSpPr>
          <p:spPr>
            <a:xfrm rot="16200000">
              <a:off x="5177049" y="5891279"/>
              <a:ext cx="1566628" cy="27127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Balance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stock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E41BAF6B-D8CB-4E75-98E8-25EBBD7F0A5F}"/>
                </a:ext>
              </a:extLst>
            </p:cNvPr>
            <p:cNvSpPr/>
            <p:nvPr/>
          </p:nvSpPr>
          <p:spPr>
            <a:xfrm>
              <a:off x="6073173" y="6485129"/>
              <a:ext cx="406579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ptos" panose="02110004020202020204"/>
                  <a:ea typeface="Tahoma" panose="020B0604030504040204" pitchFamily="34" charset="0"/>
                  <a:cs typeface="Tahoma" panose="020B0604030504040204" pitchFamily="34" charset="0"/>
                </a:rPr>
                <a:t>New system [full run] -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Tahoma" panose="020B0604030504040204" pitchFamily="34" charset="0"/>
                  <a:cs typeface="Tahoma" panose="020B0604030504040204" pitchFamily="34" charset="0"/>
                </a:rPr>
                <a:t>Current system [parallel]</a:t>
              </a:r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BFAA2147-CE79-41A3-B639-2F7160AE6EA2}"/>
                </a:ext>
              </a:extLst>
            </p:cNvPr>
            <p:cNvSpPr/>
            <p:nvPr/>
          </p:nvSpPr>
          <p:spPr>
            <a:xfrm>
              <a:off x="6076910" y="6172812"/>
              <a:ext cx="222280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Tahoma" panose="020B0604030504040204" pitchFamily="34" charset="0"/>
                  <a:cs typeface="Tahoma" panose="020B0604030504040204" pitchFamily="34" charset="0"/>
                </a:rPr>
                <a:t>Run parallel 2 systems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C19321-2D6E-498C-977D-0A077CA25AF5}"/>
                </a:ext>
              </a:extLst>
            </p:cNvPr>
            <p:cNvSpPr/>
            <p:nvPr/>
          </p:nvSpPr>
          <p:spPr>
            <a:xfrm>
              <a:off x="475827" y="6260721"/>
              <a:ext cx="995836" cy="16906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GR &amp; store</a:t>
              </a:r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BAB1C53F-A12A-4ACA-99F3-6D87605F875E}"/>
                </a:ext>
              </a:extLst>
            </p:cNvPr>
            <p:cNvSpPr/>
            <p:nvPr/>
          </p:nvSpPr>
          <p:spPr>
            <a:xfrm>
              <a:off x="476438" y="6573037"/>
              <a:ext cx="995836" cy="16906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Kitting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AF9702-B64D-446A-B0E1-A912A8963E5F}"/>
                </a:ext>
              </a:extLst>
            </p:cNvPr>
            <p:cNvSpPr/>
            <p:nvPr/>
          </p:nvSpPr>
          <p:spPr>
            <a:xfrm>
              <a:off x="1307366" y="5894285"/>
              <a:ext cx="1235784" cy="174216"/>
            </a:xfrm>
            <a:prstGeom prst="rect">
              <a:avLst/>
            </a:prstGeom>
            <a:solidFill>
              <a:srgbClr val="0033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97" name="Rectangle 696">
              <a:extLst>
                <a:ext uri="{FF2B5EF4-FFF2-40B4-BE49-F238E27FC236}">
                  <a16:creationId xmlns:a16="http://schemas.microsoft.com/office/drawing/2014/main" id="{6A641975-3EF3-4BFA-8CA9-679D6B1E5BEC}"/>
                </a:ext>
              </a:extLst>
            </p:cNvPr>
            <p:cNvSpPr/>
            <p:nvPr/>
          </p:nvSpPr>
          <p:spPr>
            <a:xfrm>
              <a:off x="1013189" y="5818275"/>
              <a:ext cx="158645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Tahoma" panose="020B0604030504040204" pitchFamily="34" charset="0"/>
                  <a:cs typeface="Tahoma" panose="020B0604030504040204" pitchFamily="34" charset="0"/>
                </a:rPr>
                <a:t>Convert stock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922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FD8ECC9-2134-481F-872A-6E17A383126C}"/>
              </a:ext>
            </a:extLst>
          </p:cNvPr>
          <p:cNvSpPr/>
          <p:nvPr/>
        </p:nvSpPr>
        <p:spPr>
          <a:xfrm>
            <a:off x="1016257" y="961272"/>
            <a:ext cx="10890189" cy="2851336"/>
          </a:xfrm>
          <a:custGeom>
            <a:avLst/>
            <a:gdLst>
              <a:gd name="connsiteX0" fmla="*/ 0 w 10838046"/>
              <a:gd name="connsiteY0" fmla="*/ 0 h 2589196"/>
              <a:gd name="connsiteX1" fmla="*/ 2887579 w 10838046"/>
              <a:gd name="connsiteY1" fmla="*/ 0 h 2589196"/>
              <a:gd name="connsiteX2" fmla="*/ 2887579 w 10838046"/>
              <a:gd name="connsiteY2" fmla="*/ 154005 h 2589196"/>
              <a:gd name="connsiteX3" fmla="*/ 10838046 w 10838046"/>
              <a:gd name="connsiteY3" fmla="*/ 154005 h 2589196"/>
              <a:gd name="connsiteX4" fmla="*/ 10838046 w 10838046"/>
              <a:gd name="connsiteY4" fmla="*/ 2589196 h 2589196"/>
              <a:gd name="connsiteX5" fmla="*/ 0 w 10838046"/>
              <a:gd name="connsiteY5" fmla="*/ 2589196 h 2589196"/>
              <a:gd name="connsiteX6" fmla="*/ 0 w 10838046"/>
              <a:gd name="connsiteY6" fmla="*/ 0 h 258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38046" h="2589196">
                <a:moveTo>
                  <a:pt x="0" y="0"/>
                </a:moveTo>
                <a:lnTo>
                  <a:pt x="2887579" y="0"/>
                </a:lnTo>
                <a:lnTo>
                  <a:pt x="2887579" y="154005"/>
                </a:lnTo>
                <a:lnTo>
                  <a:pt x="10838046" y="154005"/>
                </a:lnTo>
                <a:lnTo>
                  <a:pt x="10838046" y="2589196"/>
                </a:lnTo>
                <a:lnTo>
                  <a:pt x="0" y="2589196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  <a:alpha val="10196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4D0E17-FA27-41A9-A883-700C1490171B}"/>
              </a:ext>
            </a:extLst>
          </p:cNvPr>
          <p:cNvSpPr/>
          <p:nvPr/>
        </p:nvSpPr>
        <p:spPr>
          <a:xfrm>
            <a:off x="118132" y="645590"/>
            <a:ext cx="11955735" cy="319932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7EEDB1-78CD-B9AC-D144-3710DCA32E54}"/>
              </a:ext>
            </a:extLst>
          </p:cNvPr>
          <p:cNvSpPr/>
          <p:nvPr/>
        </p:nvSpPr>
        <p:spPr>
          <a:xfrm>
            <a:off x="-9626" y="0"/>
            <a:ext cx="12192000" cy="3284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Trial &amp; Go-live history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BD446E-5332-496B-A473-173C51056BEB}"/>
              </a:ext>
            </a:extLst>
          </p:cNvPr>
          <p:cNvSpPr/>
          <p:nvPr/>
        </p:nvSpPr>
        <p:spPr>
          <a:xfrm>
            <a:off x="118132" y="342610"/>
            <a:ext cx="10275378" cy="262889"/>
          </a:xfrm>
          <a:prstGeom prst="rect">
            <a:avLst/>
          </a:prstGeom>
          <a:gradFill rotWithShape="1">
            <a:gsLst>
              <a:gs pos="0">
                <a:schemeClr val="tx2">
                  <a:lumMod val="10000"/>
                  <a:lumOff val="90000"/>
                </a:schemeClr>
              </a:gs>
              <a:gs pos="50000">
                <a:srgbClr val="FFFFFF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6615" rIns="16615" anchor="ctr"/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1. UAT strategy: UAT GR &amp; store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Convert stock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  <a:sym typeface="Wingdings" panose="05000000000000000000" pitchFamily="2" charset="2"/>
              </a:rPr>
              <a:t> UAT kitting &amp; supply</a:t>
            </a:r>
            <a:endParaRPr kumimoji="1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UI Gothic" pitchFamily="50" charset="-128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0C60AF-D412-4D67-80CB-C59B72375797}"/>
              </a:ext>
            </a:extLst>
          </p:cNvPr>
          <p:cNvSpPr/>
          <p:nvPr/>
        </p:nvSpPr>
        <p:spPr>
          <a:xfrm>
            <a:off x="118132" y="3873466"/>
            <a:ext cx="10275378" cy="298185"/>
          </a:xfrm>
          <a:prstGeom prst="rect">
            <a:avLst/>
          </a:prstGeom>
          <a:gradFill rotWithShape="1">
            <a:gsLst>
              <a:gs pos="0">
                <a:schemeClr val="tx2">
                  <a:lumMod val="10000"/>
                  <a:lumOff val="90000"/>
                </a:schemeClr>
              </a:gs>
              <a:gs pos="50000">
                <a:srgbClr val="FFFFFF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6615" rIns="16615" anchor="ctr"/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2. Trial &amp; Go-live schedule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FF825A-7CA2-499B-9AB0-B941F2A38091}"/>
              </a:ext>
            </a:extLst>
          </p:cNvPr>
          <p:cNvSpPr/>
          <p:nvPr/>
        </p:nvSpPr>
        <p:spPr>
          <a:xfrm>
            <a:off x="1006633" y="685467"/>
            <a:ext cx="2922205" cy="327592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50000">
                <a:srgbClr val="FFFFFF"/>
              </a:gs>
              <a:gs pos="99000">
                <a:schemeClr val="accent3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Trial 1 plant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66B720-E616-457A-843A-35B2B4EC2900}"/>
              </a:ext>
            </a:extLst>
          </p:cNvPr>
          <p:cNvSpPr/>
          <p:nvPr/>
        </p:nvSpPr>
        <p:spPr>
          <a:xfrm>
            <a:off x="4006741" y="685467"/>
            <a:ext cx="2581300" cy="327592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50000">
                <a:srgbClr val="FFFFFF"/>
              </a:gs>
              <a:gs pos="99000">
                <a:schemeClr val="accent3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Trial 2 plants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745CEC-784C-4370-95C9-49E04A423C95}"/>
              </a:ext>
            </a:extLst>
          </p:cNvPr>
          <p:cNvSpPr/>
          <p:nvPr/>
        </p:nvSpPr>
        <p:spPr>
          <a:xfrm>
            <a:off x="6665944" y="685467"/>
            <a:ext cx="2581300" cy="327592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50000">
                <a:srgbClr val="FFFFFF"/>
              </a:gs>
              <a:gs pos="99000">
                <a:schemeClr val="accent3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Trial 3 plants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69DEDC-3EA2-4F12-83DC-C782B883F7A8}"/>
              </a:ext>
            </a:extLst>
          </p:cNvPr>
          <p:cNvSpPr/>
          <p:nvPr/>
        </p:nvSpPr>
        <p:spPr>
          <a:xfrm>
            <a:off x="9522039" y="685467"/>
            <a:ext cx="2384408" cy="327592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rgbClr val="FFFFFF"/>
              </a:gs>
              <a:gs pos="99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GO-LIVE all plants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0EB298A-1646-4DD4-9315-CAE94988C595}"/>
              </a:ext>
            </a:extLst>
          </p:cNvPr>
          <p:cNvSpPr/>
          <p:nvPr/>
        </p:nvSpPr>
        <p:spPr>
          <a:xfrm rot="5400000">
            <a:off x="9484184" y="750194"/>
            <a:ext cx="274718" cy="1990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18574BBE-1966-4751-8366-6FBC969C4201}"/>
              </a:ext>
            </a:extLst>
          </p:cNvPr>
          <p:cNvSpPr/>
          <p:nvPr/>
        </p:nvSpPr>
        <p:spPr>
          <a:xfrm rot="5400000">
            <a:off x="6797064" y="750194"/>
            <a:ext cx="274718" cy="1990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9340B12C-43F2-47CC-8D8F-60D67D2A1490}"/>
              </a:ext>
            </a:extLst>
          </p:cNvPr>
          <p:cNvSpPr/>
          <p:nvPr/>
        </p:nvSpPr>
        <p:spPr>
          <a:xfrm rot="5400000">
            <a:off x="4200201" y="743800"/>
            <a:ext cx="274718" cy="1990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44FBDA-62BE-46EC-A899-F2E7C5551976}"/>
              </a:ext>
            </a:extLst>
          </p:cNvPr>
          <p:cNvSpPr/>
          <p:nvPr/>
        </p:nvSpPr>
        <p:spPr>
          <a:xfrm>
            <a:off x="-288761" y="616065"/>
            <a:ext cx="10836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Tahoma" panose="020B0604030504040204" pitchFamily="34" charset="0"/>
                <a:cs typeface="Tahoma" panose="020B0604030504040204" pitchFamily="34" charset="0"/>
              </a:rPr>
              <a:t>Trial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Tahoma" panose="020B0604030504040204" pitchFamily="34" charset="0"/>
                <a:cs typeface="Tahoma" panose="020B0604030504040204" pitchFamily="34" charset="0"/>
              </a:rPr>
              <a:t>order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473B77-8C75-426A-9F01-F916A2C90A61}"/>
              </a:ext>
            </a:extLst>
          </p:cNvPr>
          <p:cNvSpPr/>
          <p:nvPr/>
        </p:nvSpPr>
        <p:spPr>
          <a:xfrm>
            <a:off x="11364330" y="46544"/>
            <a:ext cx="768419" cy="2455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2/3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FC4DA9-0727-49A7-8E72-D2AEF0B781E8}"/>
              </a:ext>
            </a:extLst>
          </p:cNvPr>
          <p:cNvSpPr/>
          <p:nvPr/>
        </p:nvSpPr>
        <p:spPr>
          <a:xfrm>
            <a:off x="3485320" y="756341"/>
            <a:ext cx="735358" cy="1672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Fix error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813B1C-3269-4686-A549-5A71305303D8}"/>
              </a:ext>
            </a:extLst>
          </p:cNvPr>
          <p:cNvSpPr/>
          <p:nvPr/>
        </p:nvSpPr>
        <p:spPr>
          <a:xfrm>
            <a:off x="6117963" y="766082"/>
            <a:ext cx="735358" cy="1672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Fix error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8BA7BF-A984-46DD-97D4-433FE9A62704}"/>
              </a:ext>
            </a:extLst>
          </p:cNvPr>
          <p:cNvSpPr/>
          <p:nvPr/>
        </p:nvSpPr>
        <p:spPr>
          <a:xfrm>
            <a:off x="8786681" y="756341"/>
            <a:ext cx="735358" cy="1672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Fix error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E8F31F-44C8-4E82-BFBD-6AB627E80436}"/>
              </a:ext>
            </a:extLst>
          </p:cNvPr>
          <p:cNvSpPr/>
          <p:nvPr/>
        </p:nvSpPr>
        <p:spPr>
          <a:xfrm>
            <a:off x="1105064" y="1583020"/>
            <a:ext cx="10512627" cy="22026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65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46E49F-118F-4D39-9F71-808590416430}"/>
              </a:ext>
            </a:extLst>
          </p:cNvPr>
          <p:cNvSpPr/>
          <p:nvPr/>
        </p:nvSpPr>
        <p:spPr>
          <a:xfrm>
            <a:off x="5135145" y="2209197"/>
            <a:ext cx="6482547" cy="1553255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67000">
                <a:schemeClr val="bg1"/>
              </a:gs>
              <a:gs pos="100000">
                <a:srgbClr val="D8F472"/>
              </a:gs>
            </a:gsLst>
            <a:lin ang="5400000" scaled="1"/>
            <a:tileRect/>
          </a:gra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1FC26B8-A4FF-4F4C-BD9E-ECB149A6D5A5}"/>
              </a:ext>
            </a:extLst>
          </p:cNvPr>
          <p:cNvGrpSpPr/>
          <p:nvPr/>
        </p:nvGrpSpPr>
        <p:grpSpPr>
          <a:xfrm>
            <a:off x="4901787" y="2284094"/>
            <a:ext cx="787720" cy="486377"/>
            <a:chOff x="5165237" y="4158332"/>
            <a:chExt cx="691577" cy="35737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F85F0BB-9EC9-4758-8F08-9C00198DF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2003" y="4158332"/>
              <a:ext cx="587127" cy="357377"/>
            </a:xfrm>
            <a:prstGeom prst="rect">
              <a:avLst/>
            </a:prstGeom>
          </p:spPr>
        </p:pic>
        <p:sp>
          <p:nvSpPr>
            <p:cNvPr id="36" name="Rectangle 1">
              <a:extLst>
                <a:ext uri="{FF2B5EF4-FFF2-40B4-BE49-F238E27FC236}">
                  <a16:creationId xmlns:a16="http://schemas.microsoft.com/office/drawing/2014/main" id="{D518280F-B684-4727-AFDF-62569D220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237" y="4220524"/>
              <a:ext cx="691577" cy="226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WMS</a:t>
              </a:r>
              <a:endParaRPr kumimoji="0" lang="en-GB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5E088BAB-F6D2-4AD4-889F-3B0215A3DBAF}"/>
              </a:ext>
            </a:extLst>
          </p:cNvPr>
          <p:cNvSpPr/>
          <p:nvPr/>
        </p:nvSpPr>
        <p:spPr>
          <a:xfrm>
            <a:off x="1136712" y="2250164"/>
            <a:ext cx="3845965" cy="213531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New system</a:t>
            </a:r>
          </a:p>
        </p:txBody>
      </p: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5043F9BF-AC99-47F1-A8DD-4C0420984B33}"/>
              </a:ext>
            </a:extLst>
          </p:cNvPr>
          <p:cNvSpPr/>
          <p:nvPr/>
        </p:nvSpPr>
        <p:spPr>
          <a:xfrm>
            <a:off x="1136712" y="3280572"/>
            <a:ext cx="3845965" cy="255859"/>
          </a:xfrm>
          <a:prstGeom prst="homePlate">
            <a:avLst/>
          </a:prstGeom>
          <a:solidFill>
            <a:schemeClr val="bg2">
              <a:lumMod val="9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Current system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71CA52E-D0C1-4A1C-B519-90C5D1263EF1}"/>
              </a:ext>
            </a:extLst>
          </p:cNvPr>
          <p:cNvGrpSpPr/>
          <p:nvPr/>
        </p:nvGrpSpPr>
        <p:grpSpPr>
          <a:xfrm>
            <a:off x="4901787" y="3080149"/>
            <a:ext cx="787720" cy="486377"/>
            <a:chOff x="5165237" y="4158332"/>
            <a:chExt cx="691577" cy="35737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A0C48AE-6D35-481F-9391-1E01AEE6D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2003" y="4158332"/>
              <a:ext cx="587127" cy="357377"/>
            </a:xfrm>
            <a:prstGeom prst="rect">
              <a:avLst/>
            </a:prstGeom>
          </p:spPr>
        </p:pic>
        <p:sp>
          <p:nvSpPr>
            <p:cNvPr id="41" name="Rectangle 1">
              <a:extLst>
                <a:ext uri="{FF2B5EF4-FFF2-40B4-BE49-F238E27FC236}">
                  <a16:creationId xmlns:a16="http://schemas.microsoft.com/office/drawing/2014/main" id="{89E1A4A7-9DEC-43EB-936D-9AB5E6010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237" y="4183243"/>
              <a:ext cx="691577" cy="316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Current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system</a:t>
              </a:r>
              <a:endParaRPr kumimoji="0" lang="en-GB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B31C81AB-F6CE-4F3A-A151-283A1B9565C7}"/>
              </a:ext>
            </a:extLst>
          </p:cNvPr>
          <p:cNvGraphicFramePr>
            <a:graphicFrameLocks noGrp="1"/>
          </p:cNvGraphicFramePr>
          <p:nvPr/>
        </p:nvGraphicFramePr>
        <p:xfrm>
          <a:off x="118719" y="4192245"/>
          <a:ext cx="11953416" cy="26517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67825">
                  <a:extLst>
                    <a:ext uri="{9D8B030D-6E8A-4147-A177-3AD203B41FA5}">
                      <a16:colId xmlns:a16="http://schemas.microsoft.com/office/drawing/2014/main" val="2613817563"/>
                    </a:ext>
                  </a:extLst>
                </a:gridCol>
                <a:gridCol w="923757">
                  <a:extLst>
                    <a:ext uri="{9D8B030D-6E8A-4147-A177-3AD203B41FA5}">
                      <a16:colId xmlns:a16="http://schemas.microsoft.com/office/drawing/2014/main" val="4039013692"/>
                    </a:ext>
                  </a:extLst>
                </a:gridCol>
                <a:gridCol w="832207">
                  <a:extLst>
                    <a:ext uri="{9D8B030D-6E8A-4147-A177-3AD203B41FA5}">
                      <a16:colId xmlns:a16="http://schemas.microsoft.com/office/drawing/2014/main" val="1694065876"/>
                    </a:ext>
                  </a:extLst>
                </a:gridCol>
                <a:gridCol w="1219100">
                  <a:extLst>
                    <a:ext uri="{9D8B030D-6E8A-4147-A177-3AD203B41FA5}">
                      <a16:colId xmlns:a16="http://schemas.microsoft.com/office/drawing/2014/main" val="1924576447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220705106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1665341663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1576288358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3594789483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1290022048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4169159378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3047104545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2538442243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3076854510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1357713419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2445210123"/>
                    </a:ext>
                  </a:extLst>
                </a:gridCol>
                <a:gridCol w="664975">
                  <a:extLst>
                    <a:ext uri="{9D8B030D-6E8A-4147-A177-3AD203B41FA5}">
                      <a16:colId xmlns:a16="http://schemas.microsoft.com/office/drawing/2014/main" val="1464275502"/>
                    </a:ext>
                  </a:extLst>
                </a:gridCol>
              </a:tblGrid>
              <a:tr h="21418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BU/BD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Item qty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Kitting time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daily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Aug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Sep</a:t>
                      </a:r>
                    </a:p>
                  </a:txBody>
                  <a:tcPr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Oct</a:t>
                      </a:r>
                    </a:p>
                  </a:txBody>
                  <a:tcPr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816297"/>
                  </a:ext>
                </a:extLst>
              </a:tr>
              <a:tr h="1581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W1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W2</a:t>
                      </a:r>
                    </a:p>
                  </a:txBody>
                  <a:tcPr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W3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W4</a:t>
                      </a: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W1</a:t>
                      </a: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W2</a:t>
                      </a: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W3</a:t>
                      </a: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W4</a:t>
                      </a: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W1</a:t>
                      </a: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W2</a:t>
                      </a: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W3</a:t>
                      </a: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W4</a:t>
                      </a: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90427"/>
                  </a:ext>
                </a:extLst>
              </a:tr>
              <a:tr h="2965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PAP-RF</a:t>
                      </a: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238</a:t>
                      </a: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180</a:t>
                      </a: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712775"/>
                  </a:ext>
                </a:extLst>
              </a:tr>
              <a:tr h="2965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VSBU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71098"/>
                  </a:ext>
                </a:extLst>
              </a:tr>
              <a:tr h="2965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KABD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1,477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746959"/>
                  </a:ext>
                </a:extLst>
              </a:tr>
              <a:tr h="2965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SCBU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2,606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2,700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827874"/>
                  </a:ext>
                </a:extLst>
              </a:tr>
              <a:tr h="2965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1,638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1,250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538193"/>
                  </a:ext>
                </a:extLst>
              </a:tr>
              <a:tr h="2965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ISBD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877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785269"/>
                  </a:ext>
                </a:extLst>
              </a:tr>
              <a:tr h="2965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930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80903"/>
                  </a:ext>
                </a:extLst>
              </a:tr>
            </a:tbl>
          </a:graphicData>
        </a:graphic>
      </p:graphicFrame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6AD2466-3946-4093-9906-DA1F6902E05C}"/>
              </a:ext>
            </a:extLst>
          </p:cNvPr>
          <p:cNvCxnSpPr>
            <a:cxnSpLocks/>
          </p:cNvCxnSpPr>
          <p:nvPr/>
        </p:nvCxnSpPr>
        <p:spPr>
          <a:xfrm>
            <a:off x="4969933" y="4919443"/>
            <a:ext cx="2140997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diamond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C963B28-C5CE-4BC1-8E71-E4DFCF7DB39B}"/>
              </a:ext>
            </a:extLst>
          </p:cNvPr>
          <p:cNvCxnSpPr>
            <a:cxnSpLocks/>
          </p:cNvCxnSpPr>
          <p:nvPr/>
        </p:nvCxnSpPr>
        <p:spPr>
          <a:xfrm>
            <a:off x="5715000" y="5215776"/>
            <a:ext cx="1727200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diamond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138A8AF-AAEE-4C6C-8F48-C8A7E8DFC11A}"/>
              </a:ext>
            </a:extLst>
          </p:cNvPr>
          <p:cNvCxnSpPr>
            <a:cxnSpLocks/>
          </p:cNvCxnSpPr>
          <p:nvPr/>
        </p:nvCxnSpPr>
        <p:spPr>
          <a:xfrm>
            <a:off x="6232008" y="5545977"/>
            <a:ext cx="1807491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diamond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EDD2B14-B3F0-4EDF-BB66-3DF7A5B9C5CE}"/>
              </a:ext>
            </a:extLst>
          </p:cNvPr>
          <p:cNvCxnSpPr>
            <a:cxnSpLocks/>
          </p:cNvCxnSpPr>
          <p:nvPr/>
        </p:nvCxnSpPr>
        <p:spPr>
          <a:xfrm>
            <a:off x="6292789" y="4030354"/>
            <a:ext cx="532684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diamond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E0E8134-67AF-489A-8000-CDE6A78253FE}"/>
              </a:ext>
            </a:extLst>
          </p:cNvPr>
          <p:cNvCxnSpPr>
            <a:cxnSpLocks/>
          </p:cNvCxnSpPr>
          <p:nvPr/>
        </p:nvCxnSpPr>
        <p:spPr>
          <a:xfrm>
            <a:off x="8252375" y="4030354"/>
            <a:ext cx="532684" cy="0"/>
          </a:xfrm>
          <a:prstGeom prst="straightConnector1">
            <a:avLst/>
          </a:prstGeom>
          <a:ln w="38100">
            <a:solidFill>
              <a:srgbClr val="0033CC"/>
            </a:solidFill>
            <a:prstDash val="sysDash"/>
            <a:headEnd type="oval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9811245F-2C6E-4795-AF0B-A392F1019C19}"/>
              </a:ext>
            </a:extLst>
          </p:cNvPr>
          <p:cNvSpPr/>
          <p:nvPr/>
        </p:nvSpPr>
        <p:spPr>
          <a:xfrm>
            <a:off x="6746243" y="3914585"/>
            <a:ext cx="1461350" cy="21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Trial schedule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24BDDE4-9D41-4D9D-96E0-958527C70E6F}"/>
              </a:ext>
            </a:extLst>
          </p:cNvPr>
          <p:cNvSpPr/>
          <p:nvPr/>
        </p:nvSpPr>
        <p:spPr>
          <a:xfrm>
            <a:off x="8697052" y="3914585"/>
            <a:ext cx="1814996" cy="21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Go-live schedule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B029524-F100-4E3E-BA26-83557BF8D456}"/>
              </a:ext>
            </a:extLst>
          </p:cNvPr>
          <p:cNvCxnSpPr>
            <a:cxnSpLocks/>
          </p:cNvCxnSpPr>
          <p:nvPr/>
        </p:nvCxnSpPr>
        <p:spPr>
          <a:xfrm>
            <a:off x="7222780" y="4904626"/>
            <a:ext cx="4760669" cy="0"/>
          </a:xfrm>
          <a:prstGeom prst="straightConnector1">
            <a:avLst/>
          </a:prstGeom>
          <a:ln w="38100">
            <a:solidFill>
              <a:srgbClr val="0033CC"/>
            </a:solidFill>
            <a:prstDash val="sysDash"/>
            <a:headEnd type="oval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BF91529-B1DF-4CAD-9821-952A9753DDF7}"/>
              </a:ext>
            </a:extLst>
          </p:cNvPr>
          <p:cNvCxnSpPr>
            <a:cxnSpLocks/>
          </p:cNvCxnSpPr>
          <p:nvPr/>
        </p:nvCxnSpPr>
        <p:spPr>
          <a:xfrm>
            <a:off x="7509933" y="5215776"/>
            <a:ext cx="4473516" cy="0"/>
          </a:xfrm>
          <a:prstGeom prst="straightConnector1">
            <a:avLst/>
          </a:prstGeom>
          <a:ln w="38100">
            <a:solidFill>
              <a:srgbClr val="0033CC"/>
            </a:solidFill>
            <a:prstDash val="sysDash"/>
            <a:headEnd type="oval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0D70F98-2D06-4B02-8F98-12212E44CCBC}"/>
              </a:ext>
            </a:extLst>
          </p:cNvPr>
          <p:cNvCxnSpPr>
            <a:cxnSpLocks/>
          </p:cNvCxnSpPr>
          <p:nvPr/>
        </p:nvCxnSpPr>
        <p:spPr>
          <a:xfrm>
            <a:off x="8102105" y="5545977"/>
            <a:ext cx="3881344" cy="0"/>
          </a:xfrm>
          <a:prstGeom prst="straightConnector1">
            <a:avLst/>
          </a:prstGeom>
          <a:ln w="38100">
            <a:solidFill>
              <a:srgbClr val="0033CC"/>
            </a:solidFill>
            <a:prstDash val="sysDash"/>
            <a:headEnd type="oval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FE40180-1739-432D-9F76-DE686CA49B5D}"/>
              </a:ext>
            </a:extLst>
          </p:cNvPr>
          <p:cNvCxnSpPr>
            <a:cxnSpLocks/>
          </p:cNvCxnSpPr>
          <p:nvPr/>
        </p:nvCxnSpPr>
        <p:spPr>
          <a:xfrm>
            <a:off x="9324247" y="5827761"/>
            <a:ext cx="2659202" cy="0"/>
          </a:xfrm>
          <a:prstGeom prst="straightConnector1">
            <a:avLst/>
          </a:prstGeom>
          <a:ln w="38100">
            <a:solidFill>
              <a:srgbClr val="0033CC"/>
            </a:solidFill>
            <a:prstDash val="sysDash"/>
            <a:headEnd type="oval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FB888B5-9659-49F9-BA4A-BB3C2E6071E6}"/>
              </a:ext>
            </a:extLst>
          </p:cNvPr>
          <p:cNvCxnSpPr>
            <a:cxnSpLocks/>
          </p:cNvCxnSpPr>
          <p:nvPr/>
        </p:nvCxnSpPr>
        <p:spPr>
          <a:xfrm>
            <a:off x="10024533" y="6144303"/>
            <a:ext cx="1958916" cy="0"/>
          </a:xfrm>
          <a:prstGeom prst="straightConnector1">
            <a:avLst/>
          </a:prstGeom>
          <a:ln w="38100">
            <a:solidFill>
              <a:srgbClr val="0033CC"/>
            </a:solidFill>
            <a:prstDash val="sysDash"/>
            <a:headEnd type="oval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FE052F6-7CBC-4077-A10E-A1754B7C5EBB}"/>
              </a:ext>
            </a:extLst>
          </p:cNvPr>
          <p:cNvCxnSpPr>
            <a:cxnSpLocks/>
          </p:cNvCxnSpPr>
          <p:nvPr/>
        </p:nvCxnSpPr>
        <p:spPr>
          <a:xfrm>
            <a:off x="10799144" y="6430744"/>
            <a:ext cx="1184305" cy="0"/>
          </a:xfrm>
          <a:prstGeom prst="straightConnector1">
            <a:avLst/>
          </a:prstGeom>
          <a:ln w="38100">
            <a:solidFill>
              <a:srgbClr val="0033CC"/>
            </a:solidFill>
            <a:prstDash val="sysDash"/>
            <a:headEnd type="oval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48B0307-2076-4375-9742-914A55072C8B}"/>
              </a:ext>
            </a:extLst>
          </p:cNvPr>
          <p:cNvCxnSpPr>
            <a:cxnSpLocks/>
          </p:cNvCxnSpPr>
          <p:nvPr/>
        </p:nvCxnSpPr>
        <p:spPr>
          <a:xfrm>
            <a:off x="11116733" y="6729127"/>
            <a:ext cx="866716" cy="0"/>
          </a:xfrm>
          <a:prstGeom prst="straightConnector1">
            <a:avLst/>
          </a:prstGeom>
          <a:ln w="38100">
            <a:solidFill>
              <a:srgbClr val="0033CC"/>
            </a:solidFill>
            <a:prstDash val="sysDash"/>
            <a:headEnd type="oval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614E505-836D-4C20-82D1-136B9DC9F746}"/>
              </a:ext>
            </a:extLst>
          </p:cNvPr>
          <p:cNvCxnSpPr>
            <a:cxnSpLocks/>
          </p:cNvCxnSpPr>
          <p:nvPr/>
        </p:nvCxnSpPr>
        <p:spPr>
          <a:xfrm>
            <a:off x="3471687" y="4030354"/>
            <a:ext cx="532684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prstDash val="sysDot"/>
            <a:headEnd type="oval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B756F862-1A12-485D-BB27-0802B0DB53AE}"/>
              </a:ext>
            </a:extLst>
          </p:cNvPr>
          <p:cNvSpPr/>
          <p:nvPr/>
        </p:nvSpPr>
        <p:spPr>
          <a:xfrm>
            <a:off x="3787303" y="3914585"/>
            <a:ext cx="2590028" cy="225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2B93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Convert stock schedule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BDBC2C5-D540-4048-80C9-FE2E21A5E7DE}"/>
              </a:ext>
            </a:extLst>
          </p:cNvPr>
          <p:cNvCxnSpPr>
            <a:cxnSpLocks/>
          </p:cNvCxnSpPr>
          <p:nvPr/>
        </p:nvCxnSpPr>
        <p:spPr>
          <a:xfrm>
            <a:off x="5229408" y="4798841"/>
            <a:ext cx="644341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prstDash val="sysDot"/>
            <a:headEnd type="oval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E53FBD3-4AA4-46EA-B532-EAE874B2B2CE}"/>
              </a:ext>
            </a:extLst>
          </p:cNvPr>
          <p:cNvCxnSpPr>
            <a:cxnSpLocks/>
          </p:cNvCxnSpPr>
          <p:nvPr/>
        </p:nvCxnSpPr>
        <p:spPr>
          <a:xfrm>
            <a:off x="5941483" y="5100384"/>
            <a:ext cx="1033357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prstDash val="sysDot"/>
            <a:headEnd type="oval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2D38EC0-A2E4-4B5E-BA5A-00DFD23915D4}"/>
              </a:ext>
            </a:extLst>
          </p:cNvPr>
          <p:cNvCxnSpPr>
            <a:cxnSpLocks/>
          </p:cNvCxnSpPr>
          <p:nvPr/>
        </p:nvCxnSpPr>
        <p:spPr>
          <a:xfrm>
            <a:off x="6423651" y="5414743"/>
            <a:ext cx="1303029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prstDash val="sysDot"/>
            <a:headEnd type="oval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84F9C91-1441-4AF2-A2EA-660C0194DD5A}"/>
              </a:ext>
            </a:extLst>
          </p:cNvPr>
          <p:cNvCxnSpPr>
            <a:cxnSpLocks/>
          </p:cNvCxnSpPr>
          <p:nvPr/>
        </p:nvCxnSpPr>
        <p:spPr>
          <a:xfrm>
            <a:off x="6742947" y="5734917"/>
            <a:ext cx="1898173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prstDash val="sysDot"/>
            <a:headEnd type="oval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C580187-9F35-4C94-8A30-077D4860F9CE}"/>
              </a:ext>
            </a:extLst>
          </p:cNvPr>
          <p:cNvCxnSpPr>
            <a:cxnSpLocks/>
          </p:cNvCxnSpPr>
          <p:nvPr/>
        </p:nvCxnSpPr>
        <p:spPr>
          <a:xfrm>
            <a:off x="8238067" y="6055402"/>
            <a:ext cx="1409058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prstDash val="sysDot"/>
            <a:headEnd type="oval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E35FEF7-6343-445E-9702-0147F6A073F0}"/>
              </a:ext>
            </a:extLst>
          </p:cNvPr>
          <p:cNvCxnSpPr>
            <a:cxnSpLocks/>
          </p:cNvCxnSpPr>
          <p:nvPr/>
        </p:nvCxnSpPr>
        <p:spPr>
          <a:xfrm>
            <a:off x="9544050" y="6332685"/>
            <a:ext cx="776817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prstDash val="sysDot"/>
            <a:headEnd type="oval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520A9EB-8367-4618-A090-0F7624DB01DB}"/>
              </a:ext>
            </a:extLst>
          </p:cNvPr>
          <p:cNvCxnSpPr>
            <a:cxnSpLocks/>
          </p:cNvCxnSpPr>
          <p:nvPr/>
        </p:nvCxnSpPr>
        <p:spPr>
          <a:xfrm>
            <a:off x="9798050" y="6623292"/>
            <a:ext cx="836083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prstDash val="sysDot"/>
            <a:headEnd type="oval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FC00623-884B-4118-A309-877092C0CDA4}"/>
              </a:ext>
            </a:extLst>
          </p:cNvPr>
          <p:cNvCxnSpPr>
            <a:cxnSpLocks/>
          </p:cNvCxnSpPr>
          <p:nvPr/>
        </p:nvCxnSpPr>
        <p:spPr>
          <a:xfrm>
            <a:off x="6588041" y="5836094"/>
            <a:ext cx="2693306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diamond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D3A6DA3-42A6-4AC2-B81F-A5B74F0352FC}"/>
              </a:ext>
            </a:extLst>
          </p:cNvPr>
          <p:cNvCxnSpPr>
            <a:cxnSpLocks/>
          </p:cNvCxnSpPr>
          <p:nvPr/>
        </p:nvCxnSpPr>
        <p:spPr>
          <a:xfrm>
            <a:off x="7933267" y="6153594"/>
            <a:ext cx="2006600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diamond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0A565EF-5140-4E12-A607-AF33149BA12B}"/>
              </a:ext>
            </a:extLst>
          </p:cNvPr>
          <p:cNvCxnSpPr>
            <a:cxnSpLocks/>
          </p:cNvCxnSpPr>
          <p:nvPr/>
        </p:nvCxnSpPr>
        <p:spPr>
          <a:xfrm>
            <a:off x="9376192" y="6449927"/>
            <a:ext cx="1422952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diamond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191E49F-FE2D-4505-8896-DF79B52E1AD0}"/>
              </a:ext>
            </a:extLst>
          </p:cNvPr>
          <p:cNvCxnSpPr>
            <a:cxnSpLocks/>
          </p:cNvCxnSpPr>
          <p:nvPr/>
        </p:nvCxnSpPr>
        <p:spPr>
          <a:xfrm>
            <a:off x="9647125" y="6742027"/>
            <a:ext cx="1422952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diamond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Arrow: Pentagon 81">
            <a:extLst>
              <a:ext uri="{FF2B5EF4-FFF2-40B4-BE49-F238E27FC236}">
                <a16:creationId xmlns:a16="http://schemas.microsoft.com/office/drawing/2014/main" id="{AF868EEC-77E1-4447-A315-E3BC4E78C13E}"/>
              </a:ext>
            </a:extLst>
          </p:cNvPr>
          <p:cNvSpPr/>
          <p:nvPr/>
        </p:nvSpPr>
        <p:spPr>
          <a:xfrm>
            <a:off x="5717410" y="2262804"/>
            <a:ext cx="5819737" cy="221839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New system 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Full run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]</a:t>
            </a:r>
          </a:p>
        </p:txBody>
      </p:sp>
      <p:sp>
        <p:nvSpPr>
          <p:cNvPr id="84" name="Arrow: Pentagon 83">
            <a:extLst>
              <a:ext uri="{FF2B5EF4-FFF2-40B4-BE49-F238E27FC236}">
                <a16:creationId xmlns:a16="http://schemas.microsoft.com/office/drawing/2014/main" id="{FAB506C6-5EBF-40B6-BB20-142846015053}"/>
              </a:ext>
            </a:extLst>
          </p:cNvPr>
          <p:cNvSpPr/>
          <p:nvPr/>
        </p:nvSpPr>
        <p:spPr>
          <a:xfrm>
            <a:off x="5722632" y="3292746"/>
            <a:ext cx="5814515" cy="218048"/>
          </a:xfrm>
          <a:prstGeom prst="homePlate">
            <a:avLst/>
          </a:prstGeom>
          <a:pattFill prst="pct30">
            <a:fgClr>
              <a:schemeClr val="bg2">
                <a:lumMod val="90000"/>
              </a:schemeClr>
            </a:fgClr>
            <a:bgClr>
              <a:schemeClr val="bg1"/>
            </a:bgClr>
          </a:patt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Current system 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Parallel run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]</a:t>
            </a: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B9B25CC2-3BE5-48BB-B35E-C88FDC3D5F75}"/>
              </a:ext>
            </a:extLst>
          </p:cNvPr>
          <p:cNvSpPr/>
          <p:nvPr/>
        </p:nvSpPr>
        <p:spPr>
          <a:xfrm>
            <a:off x="1109353" y="1200786"/>
            <a:ext cx="10724881" cy="393731"/>
          </a:xfrm>
          <a:prstGeom prst="chevron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  <a:shade val="30000"/>
                  <a:satMod val="115000"/>
                </a:schemeClr>
              </a:gs>
              <a:gs pos="26000">
                <a:schemeClr val="accent6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6">
                  <a:lumMod val="20000"/>
                  <a:lumOff val="8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Good receipt &amp; Storing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(in 3W)</a:t>
            </a:r>
          </a:p>
        </p:txBody>
      </p: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CE0BCC3B-14BE-4D39-AE73-DC4444FA7289}"/>
              </a:ext>
            </a:extLst>
          </p:cNvPr>
          <p:cNvSpPr/>
          <p:nvPr/>
        </p:nvSpPr>
        <p:spPr>
          <a:xfrm>
            <a:off x="1892300" y="1536056"/>
            <a:ext cx="3106724" cy="354347"/>
          </a:xfrm>
          <a:prstGeom prst="chevron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5400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Convert stock (in 2W)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C285613E-4BEE-4179-9BEE-7A6119A77BE2}"/>
              </a:ext>
            </a:extLst>
          </p:cNvPr>
          <p:cNvSpPr/>
          <p:nvPr/>
        </p:nvSpPr>
        <p:spPr>
          <a:xfrm>
            <a:off x="5113064" y="1859736"/>
            <a:ext cx="6693319" cy="338103"/>
          </a:xfrm>
          <a:prstGeom prst="chevron">
            <a:avLst/>
          </a:prstGeom>
          <a:gradFill flip="none" rotWithShape="1">
            <a:gsLst>
              <a:gs pos="0">
                <a:srgbClr val="FFFF00"/>
              </a:gs>
              <a:gs pos="67000">
                <a:schemeClr val="bg1"/>
              </a:gs>
              <a:gs pos="100000">
                <a:srgbClr val="D8F472"/>
              </a:gs>
            </a:gsLst>
            <a:lin ang="5400000" scaled="1"/>
            <a:tileRect/>
          </a:gra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Kitting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(in 2W)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B4C7A4A-E168-4D8D-9F60-D3714C4F5689}"/>
              </a:ext>
            </a:extLst>
          </p:cNvPr>
          <p:cNvSpPr/>
          <p:nvPr/>
        </p:nvSpPr>
        <p:spPr>
          <a:xfrm>
            <a:off x="6423051" y="2411371"/>
            <a:ext cx="57471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Tahoma" panose="020B0604030504040204" pitchFamily="34" charset="0"/>
                <a:cs typeface="Tahoma" panose="020B0604030504040204" pitchFamily="34" charset="0"/>
              </a:rPr>
              <a:t>- Running 100% kitting by new system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Tahoma" panose="020B0604030504040204" pitchFamily="34" charset="0"/>
                <a:cs typeface="Tahoma" panose="020B0604030504040204" pitchFamily="34" charset="0"/>
              </a:rPr>
              <a:t>- Kitting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Tahoma" panose="020B0604030504040204" pitchFamily="34" charset="0"/>
                <a:cs typeface="Tahoma" panose="020B0604030504040204" pitchFamily="34" charset="0"/>
              </a:rPr>
              <a:t>leadtime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Tahoma" panose="020B0604030504040204" pitchFamily="34" charset="0"/>
                <a:cs typeface="Tahoma" panose="020B0604030504040204" pitchFamily="34" charset="0"/>
              </a:rPr>
              <a:t> change: N-1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 N-2 (early 1d for safety)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- Minus stock parallel vs current system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- Check inventory daily/ weekly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ptos" panose="0211000402020202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8165B34-755F-4662-8E1E-ABF4DABAF5D7}"/>
              </a:ext>
            </a:extLst>
          </p:cNvPr>
          <p:cNvSpPr/>
          <p:nvPr/>
        </p:nvSpPr>
        <p:spPr>
          <a:xfrm>
            <a:off x="6440740" y="3486874"/>
            <a:ext cx="57471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Tahoma" panose="020B0604030504040204" pitchFamily="34" charset="0"/>
                <a:cs typeface="Tahoma" panose="020B0604030504040204" pitchFamily="34" charset="0"/>
              </a:rPr>
              <a:t>- Issue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Tahoma" panose="020B0604030504040204" pitchFamily="34" charset="0"/>
                <a:cs typeface="Tahoma" panose="020B0604030504040204" pitchFamily="34" charset="0"/>
              </a:rPr>
              <a:t>partcard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Tahoma" panose="020B0604030504040204" pitchFamily="34" charset="0"/>
                <a:cs typeface="Tahoma" panose="020B0604030504040204" pitchFamily="34" charset="0"/>
              </a:rPr>
              <a:t> 100%: compare quantity vs new system &amp; backup</a:t>
            </a:r>
          </a:p>
        </p:txBody>
      </p:sp>
      <p:sp>
        <p:nvSpPr>
          <p:cNvPr id="105" name="Arrow: Up-Down 104">
            <a:extLst>
              <a:ext uri="{FF2B5EF4-FFF2-40B4-BE49-F238E27FC236}">
                <a16:creationId xmlns:a16="http://schemas.microsoft.com/office/drawing/2014/main" id="{9C836792-92FA-499D-852A-442DEE7D3A6B}"/>
              </a:ext>
            </a:extLst>
          </p:cNvPr>
          <p:cNvSpPr/>
          <p:nvPr/>
        </p:nvSpPr>
        <p:spPr>
          <a:xfrm>
            <a:off x="5864480" y="2529869"/>
            <a:ext cx="367528" cy="670967"/>
          </a:xfrm>
          <a:prstGeom prst="up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5C0024F-CFA0-4584-BB0C-AACA459248E3}"/>
              </a:ext>
            </a:extLst>
          </p:cNvPr>
          <p:cNvSpPr/>
          <p:nvPr/>
        </p:nvSpPr>
        <p:spPr>
          <a:xfrm>
            <a:off x="5498720" y="2677045"/>
            <a:ext cx="1193413" cy="356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Compare</a:t>
            </a:r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EC77EEE9-D70E-49BB-A4B5-9A39D868D326}"/>
              </a:ext>
            </a:extLst>
          </p:cNvPr>
          <p:cNvSpPr/>
          <p:nvPr/>
        </p:nvSpPr>
        <p:spPr>
          <a:xfrm rot="5400000">
            <a:off x="787104" y="720362"/>
            <a:ext cx="230225" cy="25867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004C67E-054D-4148-9C16-85BEB7E8C609}"/>
              </a:ext>
            </a:extLst>
          </p:cNvPr>
          <p:cNvSpPr/>
          <p:nvPr/>
        </p:nvSpPr>
        <p:spPr>
          <a:xfrm rot="16200000">
            <a:off x="4589400" y="1568627"/>
            <a:ext cx="1099251" cy="3052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Balance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stock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F625C3C-5170-40EC-862B-4E6D1CAFE003}"/>
              </a:ext>
            </a:extLst>
          </p:cNvPr>
          <p:cNvSpPr/>
          <p:nvPr/>
        </p:nvSpPr>
        <p:spPr>
          <a:xfrm>
            <a:off x="1050347" y="3517960"/>
            <a:ext cx="4092695" cy="356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Kitting: Running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current system</a:t>
            </a:r>
          </a:p>
        </p:txBody>
      </p:sp>
      <p:sp>
        <p:nvSpPr>
          <p:cNvPr id="119" name="Arrow: Up-Down 118">
            <a:extLst>
              <a:ext uri="{FF2B5EF4-FFF2-40B4-BE49-F238E27FC236}">
                <a16:creationId xmlns:a16="http://schemas.microsoft.com/office/drawing/2014/main" id="{3D1D5136-AABA-4193-827D-2CE3EB6B6E83}"/>
              </a:ext>
            </a:extLst>
          </p:cNvPr>
          <p:cNvSpPr/>
          <p:nvPr/>
        </p:nvSpPr>
        <p:spPr>
          <a:xfrm>
            <a:off x="1300946" y="2488614"/>
            <a:ext cx="367528" cy="712222"/>
          </a:xfrm>
          <a:prstGeom prst="up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8D1727-AE7F-4F83-AD03-B8D4FC84783A}"/>
              </a:ext>
            </a:extLst>
          </p:cNvPr>
          <p:cNvSpPr/>
          <p:nvPr/>
        </p:nvSpPr>
        <p:spPr>
          <a:xfrm>
            <a:off x="1042449" y="2689649"/>
            <a:ext cx="4092695" cy="356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 &amp; Store: Running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parallel 2 systems</a:t>
            </a:r>
          </a:p>
        </p:txBody>
      </p:sp>
    </p:spTree>
    <p:extLst>
      <p:ext uri="{BB962C8B-B14F-4D97-AF65-F5344CB8AC3E}">
        <p14:creationId xmlns:p14="http://schemas.microsoft.com/office/powerpoint/2010/main" val="2979461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BA7303-52C5-4278-80A1-E4D6327E1679}"/>
              </a:ext>
            </a:extLst>
          </p:cNvPr>
          <p:cNvSpPr/>
          <p:nvPr/>
        </p:nvSpPr>
        <p:spPr>
          <a:xfrm>
            <a:off x="-9626" y="0"/>
            <a:ext cx="12192000" cy="3284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RULE for paste QR code to rack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EBCD69-CC62-413D-B400-6B6AE0239D6A}"/>
              </a:ext>
            </a:extLst>
          </p:cNvPr>
          <p:cNvSpPr/>
          <p:nvPr/>
        </p:nvSpPr>
        <p:spPr>
          <a:xfrm>
            <a:off x="118133" y="3664549"/>
            <a:ext cx="6066768" cy="308930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ECE3B7-5395-43E4-9D04-3F36078040FF}"/>
              </a:ext>
            </a:extLst>
          </p:cNvPr>
          <p:cNvSpPr/>
          <p:nvPr/>
        </p:nvSpPr>
        <p:spPr>
          <a:xfrm>
            <a:off x="127833" y="3308893"/>
            <a:ext cx="6066768" cy="328417"/>
          </a:xfrm>
          <a:prstGeom prst="rect">
            <a:avLst/>
          </a:prstGeom>
          <a:gradFill rotWithShape="1">
            <a:gsLst>
              <a:gs pos="0">
                <a:schemeClr val="tx2">
                  <a:lumMod val="10000"/>
                  <a:lumOff val="90000"/>
                </a:schemeClr>
              </a:gs>
              <a:gs pos="50000">
                <a:srgbClr val="FFFFFF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6615" rIns="16615" anchor="ctr"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2.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 Big rack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QR name position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935EC2-FAC6-4EAA-8966-B4355667779C}"/>
              </a:ext>
            </a:extLst>
          </p:cNvPr>
          <p:cNvSpPr/>
          <p:nvPr/>
        </p:nvSpPr>
        <p:spPr>
          <a:xfrm>
            <a:off x="6297179" y="3664549"/>
            <a:ext cx="5776689" cy="308930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3AFF2C9-5BE7-4D61-A93B-4788932D2734}"/>
              </a:ext>
            </a:extLst>
          </p:cNvPr>
          <p:cNvSpPr/>
          <p:nvPr/>
        </p:nvSpPr>
        <p:spPr>
          <a:xfrm>
            <a:off x="5793346" y="6063350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1F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BA8DF02-7C6D-43C6-835B-A8676455A6B6}"/>
              </a:ext>
            </a:extLst>
          </p:cNvPr>
          <p:cNvSpPr/>
          <p:nvPr/>
        </p:nvSpPr>
        <p:spPr>
          <a:xfrm>
            <a:off x="5793346" y="5300026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2F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4889FAC-0D72-4A19-840B-1DE3D9BFCE8E}"/>
              </a:ext>
            </a:extLst>
          </p:cNvPr>
          <p:cNvSpPr/>
          <p:nvPr/>
        </p:nvSpPr>
        <p:spPr>
          <a:xfrm>
            <a:off x="5793346" y="4617615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3F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D2BA50B-CD85-4FBB-B642-794616391CF6}"/>
              </a:ext>
            </a:extLst>
          </p:cNvPr>
          <p:cNvSpPr/>
          <p:nvPr/>
        </p:nvSpPr>
        <p:spPr>
          <a:xfrm>
            <a:off x="5793346" y="3877249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4F</a:t>
            </a:r>
          </a:p>
        </p:txBody>
      </p:sp>
      <p:graphicFrame>
        <p:nvGraphicFramePr>
          <p:cNvPr id="85" name="Object 84">
            <a:extLst>
              <a:ext uri="{FF2B5EF4-FFF2-40B4-BE49-F238E27FC236}">
                <a16:creationId xmlns:a16="http://schemas.microsoft.com/office/drawing/2014/main" id="{32DAF15F-9E4C-423B-805D-B915E361F6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740" y="5410812"/>
          <a:ext cx="3061105" cy="1364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3" imgW="5911739" imgH="2578056" progId="Excel.Sheet.12">
                  <p:embed/>
                </p:oleObj>
              </mc:Choice>
              <mc:Fallback>
                <p:oleObj name="Worksheet" r:id="rId3" imgW="5911739" imgH="2578056" progId="Excel.Sheet.12">
                  <p:embed/>
                  <p:pic>
                    <p:nvPicPr>
                      <p:cNvPr id="85" name="Object 84">
                        <a:extLst>
                          <a:ext uri="{FF2B5EF4-FFF2-40B4-BE49-F238E27FC236}">
                            <a16:creationId xmlns:a16="http://schemas.microsoft.com/office/drawing/2014/main" id="{32DAF15F-9E4C-423B-805D-B915E361F6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740" y="5410812"/>
                        <a:ext cx="3061105" cy="13643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1F8E46DE-3793-4EF2-B4F8-1E0D7AD5F3F6}"/>
              </a:ext>
            </a:extLst>
          </p:cNvPr>
          <p:cNvGrpSpPr/>
          <p:nvPr/>
        </p:nvGrpSpPr>
        <p:grpSpPr>
          <a:xfrm>
            <a:off x="3435147" y="3764334"/>
            <a:ext cx="2339711" cy="2928655"/>
            <a:chOff x="7709834" y="991661"/>
            <a:chExt cx="4273617" cy="549638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67210EB-1C11-439C-8061-AB917DB27C0D}"/>
                </a:ext>
              </a:extLst>
            </p:cNvPr>
            <p:cNvGrpSpPr/>
            <p:nvPr/>
          </p:nvGrpSpPr>
          <p:grpSpPr>
            <a:xfrm>
              <a:off x="7709834" y="1955817"/>
              <a:ext cx="4273617" cy="4532232"/>
              <a:chOff x="7572481" y="2761900"/>
              <a:chExt cx="1523526" cy="1423118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FF2E83D-938E-4044-B7F5-46AC88A73DB3}"/>
                  </a:ext>
                </a:extLst>
              </p:cNvPr>
              <p:cNvSpPr/>
              <p:nvPr/>
            </p:nvSpPr>
            <p:spPr>
              <a:xfrm>
                <a:off x="7573525" y="2790830"/>
                <a:ext cx="1522482" cy="5425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47B463E2-BB7B-4477-9BA4-844DC7CC944E}"/>
                  </a:ext>
                </a:extLst>
              </p:cNvPr>
              <p:cNvSpPr/>
              <p:nvPr/>
            </p:nvSpPr>
            <p:spPr>
              <a:xfrm>
                <a:off x="7573525" y="3217116"/>
                <a:ext cx="1522482" cy="5226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A78C59A-828A-4A6F-BE76-64136F31A4D5}"/>
                  </a:ext>
                </a:extLst>
              </p:cNvPr>
              <p:cNvSpPr/>
              <p:nvPr/>
            </p:nvSpPr>
            <p:spPr>
              <a:xfrm>
                <a:off x="7573525" y="3669438"/>
                <a:ext cx="1522482" cy="5393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66F0194-60ED-4E41-B1A0-8DF62FD1A9FE}"/>
                  </a:ext>
                </a:extLst>
              </p:cNvPr>
              <p:cNvSpPr/>
              <p:nvPr/>
            </p:nvSpPr>
            <p:spPr>
              <a:xfrm flipH="1">
                <a:off x="9046419" y="2761900"/>
                <a:ext cx="49587" cy="1421936"/>
              </a:xfrm>
              <a:prstGeom prst="rect">
                <a:avLst/>
              </a:prstGeom>
              <a:solidFill>
                <a:srgbClr val="3333FF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EE9A09E-3BA0-4903-AA9B-433C46A23B8B}"/>
                  </a:ext>
                </a:extLst>
              </p:cNvPr>
              <p:cNvSpPr/>
              <p:nvPr/>
            </p:nvSpPr>
            <p:spPr>
              <a:xfrm>
                <a:off x="7572481" y="2763082"/>
                <a:ext cx="41177" cy="1421936"/>
              </a:xfrm>
              <a:prstGeom prst="rect">
                <a:avLst/>
              </a:prstGeom>
              <a:solidFill>
                <a:srgbClr val="3333FF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519F268-1AD3-4ACA-AE8A-1E92737FBA04}"/>
                </a:ext>
              </a:extLst>
            </p:cNvPr>
            <p:cNvGrpSpPr/>
            <p:nvPr/>
          </p:nvGrpSpPr>
          <p:grpSpPr>
            <a:xfrm>
              <a:off x="8050015" y="3764085"/>
              <a:ext cx="1464101" cy="1063613"/>
              <a:chOff x="2109213" y="4781229"/>
              <a:chExt cx="1708799" cy="998602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AD1CE8D-DC74-403A-B886-DD5BDBCDAD88}"/>
                  </a:ext>
                </a:extLst>
              </p:cNvPr>
              <p:cNvSpPr/>
              <p:nvPr/>
            </p:nvSpPr>
            <p:spPr>
              <a:xfrm>
                <a:off x="2109213" y="5682175"/>
                <a:ext cx="1708799" cy="976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8BF9132-0CA9-463A-B09B-A183DAF54FC0}"/>
                  </a:ext>
                </a:extLst>
              </p:cNvPr>
              <p:cNvSpPr/>
              <p:nvPr/>
            </p:nvSpPr>
            <p:spPr>
              <a:xfrm>
                <a:off x="2239382" y="5393559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892C954-A2F1-41FA-ABFE-23EF3E557786}"/>
                  </a:ext>
                </a:extLst>
              </p:cNvPr>
              <p:cNvSpPr/>
              <p:nvPr/>
            </p:nvSpPr>
            <p:spPr>
              <a:xfrm>
                <a:off x="2987428" y="5387775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B3E6DA5-3D64-4BE4-BB58-A62A525A0599}"/>
                  </a:ext>
                </a:extLst>
              </p:cNvPr>
              <p:cNvSpPr/>
              <p:nvPr/>
            </p:nvSpPr>
            <p:spPr>
              <a:xfrm>
                <a:off x="2239382" y="5085692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B87D0A2-18CA-49B3-85D1-17FB6E4373FC}"/>
                  </a:ext>
                </a:extLst>
              </p:cNvPr>
              <p:cNvSpPr/>
              <p:nvPr/>
            </p:nvSpPr>
            <p:spPr>
              <a:xfrm>
                <a:off x="2987428" y="5079908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740F403-B7AC-4268-A3ED-E924716621C3}"/>
                  </a:ext>
                </a:extLst>
              </p:cNvPr>
              <p:cNvSpPr/>
              <p:nvPr/>
            </p:nvSpPr>
            <p:spPr>
              <a:xfrm>
                <a:off x="2239382" y="4787013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D3BD2F4-71B9-4F1A-9F48-8722722FA21D}"/>
                  </a:ext>
                </a:extLst>
              </p:cNvPr>
              <p:cNvSpPr/>
              <p:nvPr/>
            </p:nvSpPr>
            <p:spPr>
              <a:xfrm>
                <a:off x="2987428" y="4781229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5EB0C8E-F607-4A99-9446-99C174E250D6}"/>
                </a:ext>
              </a:extLst>
            </p:cNvPr>
            <p:cNvGrpSpPr/>
            <p:nvPr/>
          </p:nvGrpSpPr>
          <p:grpSpPr>
            <a:xfrm>
              <a:off x="10147758" y="3763584"/>
              <a:ext cx="1464101" cy="1063613"/>
              <a:chOff x="2109213" y="4781229"/>
              <a:chExt cx="1708799" cy="998602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9BACFD2-2B47-4B8B-8CAA-2DA2A4096DF0}"/>
                  </a:ext>
                </a:extLst>
              </p:cNvPr>
              <p:cNvSpPr/>
              <p:nvPr/>
            </p:nvSpPr>
            <p:spPr>
              <a:xfrm>
                <a:off x="2109213" y="5682175"/>
                <a:ext cx="1708799" cy="976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F5FFCBD-6AD7-44BB-8A9B-366043D2ABA1}"/>
                  </a:ext>
                </a:extLst>
              </p:cNvPr>
              <p:cNvSpPr/>
              <p:nvPr/>
            </p:nvSpPr>
            <p:spPr>
              <a:xfrm>
                <a:off x="2239382" y="5393559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042A5EC-1864-426C-B490-EBBB437900A4}"/>
                  </a:ext>
                </a:extLst>
              </p:cNvPr>
              <p:cNvSpPr/>
              <p:nvPr/>
            </p:nvSpPr>
            <p:spPr>
              <a:xfrm>
                <a:off x="2987428" y="5387775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389B83C-FD77-4F90-A177-614BE3C5774B}"/>
                  </a:ext>
                </a:extLst>
              </p:cNvPr>
              <p:cNvSpPr/>
              <p:nvPr/>
            </p:nvSpPr>
            <p:spPr>
              <a:xfrm>
                <a:off x="2239382" y="5085692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078A12D-7832-4721-9FBA-64866670F195}"/>
                  </a:ext>
                </a:extLst>
              </p:cNvPr>
              <p:cNvSpPr/>
              <p:nvPr/>
            </p:nvSpPr>
            <p:spPr>
              <a:xfrm>
                <a:off x="2987428" y="5079908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054A746-AC21-4F24-9C03-09BCE4240926}"/>
                  </a:ext>
                </a:extLst>
              </p:cNvPr>
              <p:cNvSpPr/>
              <p:nvPr/>
            </p:nvSpPr>
            <p:spPr>
              <a:xfrm>
                <a:off x="2239382" y="4787013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71AC040-CC77-4919-97AD-0226C9807D3C}"/>
                  </a:ext>
                </a:extLst>
              </p:cNvPr>
              <p:cNvSpPr/>
              <p:nvPr/>
            </p:nvSpPr>
            <p:spPr>
              <a:xfrm>
                <a:off x="2987428" y="4781229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EBB5EF0-9B88-4764-8CE0-E117013662C5}"/>
                </a:ext>
              </a:extLst>
            </p:cNvPr>
            <p:cNvGrpSpPr/>
            <p:nvPr/>
          </p:nvGrpSpPr>
          <p:grpSpPr>
            <a:xfrm>
              <a:off x="8050015" y="5375877"/>
              <a:ext cx="1464101" cy="1069570"/>
              <a:chOff x="2109213" y="4781229"/>
              <a:chExt cx="1708799" cy="1004195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2311033-9973-4CB7-9348-DC4B8C54766B}"/>
                  </a:ext>
                </a:extLst>
              </p:cNvPr>
              <p:cNvSpPr/>
              <p:nvPr/>
            </p:nvSpPr>
            <p:spPr>
              <a:xfrm>
                <a:off x="2109213" y="5687768"/>
                <a:ext cx="1708799" cy="976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B742492-D6FF-4A03-A8AD-F1F72F565B08}"/>
                  </a:ext>
                </a:extLst>
              </p:cNvPr>
              <p:cNvSpPr/>
              <p:nvPr/>
            </p:nvSpPr>
            <p:spPr>
              <a:xfrm>
                <a:off x="2239382" y="5393559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99A9819-E6D0-4EFD-BB10-0FC8FCF85558}"/>
                  </a:ext>
                </a:extLst>
              </p:cNvPr>
              <p:cNvSpPr/>
              <p:nvPr/>
            </p:nvSpPr>
            <p:spPr>
              <a:xfrm>
                <a:off x="2987428" y="5387775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9AD1689-C135-4A86-B65B-E84900E5DD67}"/>
                  </a:ext>
                </a:extLst>
              </p:cNvPr>
              <p:cNvSpPr/>
              <p:nvPr/>
            </p:nvSpPr>
            <p:spPr>
              <a:xfrm>
                <a:off x="2239382" y="5085692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9EC3198-7D88-405D-AF34-76E0CF9FD49F}"/>
                  </a:ext>
                </a:extLst>
              </p:cNvPr>
              <p:cNvSpPr/>
              <p:nvPr/>
            </p:nvSpPr>
            <p:spPr>
              <a:xfrm>
                <a:off x="2987428" y="5079908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863DC71-368A-4FC0-BA74-90C14FDB6D7F}"/>
                  </a:ext>
                </a:extLst>
              </p:cNvPr>
              <p:cNvSpPr/>
              <p:nvPr/>
            </p:nvSpPr>
            <p:spPr>
              <a:xfrm>
                <a:off x="2239382" y="4787013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72BA667-11E6-4CD5-8938-8F3137DF5A16}"/>
                  </a:ext>
                </a:extLst>
              </p:cNvPr>
              <p:cNvSpPr/>
              <p:nvPr/>
            </p:nvSpPr>
            <p:spPr>
              <a:xfrm>
                <a:off x="2987428" y="4781229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B1F25A5-198B-4A50-80A7-118DEBF45910}"/>
                </a:ext>
              </a:extLst>
            </p:cNvPr>
            <p:cNvGrpSpPr/>
            <p:nvPr/>
          </p:nvGrpSpPr>
          <p:grpSpPr>
            <a:xfrm>
              <a:off x="10155576" y="5382039"/>
              <a:ext cx="1464101" cy="1063613"/>
              <a:chOff x="2109213" y="4781229"/>
              <a:chExt cx="1708799" cy="998602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7B04BD8-98FB-42E2-B1CB-8EC40068DE6F}"/>
                  </a:ext>
                </a:extLst>
              </p:cNvPr>
              <p:cNvSpPr/>
              <p:nvPr/>
            </p:nvSpPr>
            <p:spPr>
              <a:xfrm>
                <a:off x="2109213" y="5682175"/>
                <a:ext cx="1708799" cy="976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590856A-D12E-4A87-9F31-DAD0541B6569}"/>
                  </a:ext>
                </a:extLst>
              </p:cNvPr>
              <p:cNvSpPr/>
              <p:nvPr/>
            </p:nvSpPr>
            <p:spPr>
              <a:xfrm>
                <a:off x="2239382" y="5393559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D4C6411-3156-4CD4-BA62-29766F7BA5D5}"/>
                  </a:ext>
                </a:extLst>
              </p:cNvPr>
              <p:cNvSpPr/>
              <p:nvPr/>
            </p:nvSpPr>
            <p:spPr>
              <a:xfrm>
                <a:off x="2987428" y="5387775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5B595F3-A3C7-4C32-B6D3-EB30696D390A}"/>
                  </a:ext>
                </a:extLst>
              </p:cNvPr>
              <p:cNvSpPr/>
              <p:nvPr/>
            </p:nvSpPr>
            <p:spPr>
              <a:xfrm>
                <a:off x="2239382" y="5085692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C993045-F9B8-4EE1-984C-2678A61C81C0}"/>
                  </a:ext>
                </a:extLst>
              </p:cNvPr>
              <p:cNvSpPr/>
              <p:nvPr/>
            </p:nvSpPr>
            <p:spPr>
              <a:xfrm>
                <a:off x="2987428" y="5079908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BCDBE5A-1CBE-47C1-B175-D049AA67EEB7}"/>
                  </a:ext>
                </a:extLst>
              </p:cNvPr>
              <p:cNvSpPr/>
              <p:nvPr/>
            </p:nvSpPr>
            <p:spPr>
              <a:xfrm>
                <a:off x="2239382" y="4787013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DF6424B-F16E-4BA9-A9D8-CFD0F0A75088}"/>
                  </a:ext>
                </a:extLst>
              </p:cNvPr>
              <p:cNvSpPr/>
              <p:nvPr/>
            </p:nvSpPr>
            <p:spPr>
              <a:xfrm>
                <a:off x="2987428" y="4781229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4E0954-E785-4863-A5C7-FA0C6CD33E89}"/>
                </a:ext>
              </a:extLst>
            </p:cNvPr>
            <p:cNvGrpSpPr/>
            <p:nvPr/>
          </p:nvGrpSpPr>
          <p:grpSpPr>
            <a:xfrm>
              <a:off x="8050015" y="2352668"/>
              <a:ext cx="1464101" cy="1063613"/>
              <a:chOff x="2109213" y="4781229"/>
              <a:chExt cx="1708799" cy="99860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497EE22-2BF7-4772-ADE8-558638BD6036}"/>
                  </a:ext>
                </a:extLst>
              </p:cNvPr>
              <p:cNvSpPr/>
              <p:nvPr/>
            </p:nvSpPr>
            <p:spPr>
              <a:xfrm>
                <a:off x="2109213" y="5682175"/>
                <a:ext cx="1708799" cy="976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FD813F7-FD45-47CE-8CA9-2843F6B5EA55}"/>
                  </a:ext>
                </a:extLst>
              </p:cNvPr>
              <p:cNvSpPr/>
              <p:nvPr/>
            </p:nvSpPr>
            <p:spPr>
              <a:xfrm>
                <a:off x="2239382" y="5393559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234CBF7-79DE-4A76-8124-7DB032417F52}"/>
                  </a:ext>
                </a:extLst>
              </p:cNvPr>
              <p:cNvSpPr/>
              <p:nvPr/>
            </p:nvSpPr>
            <p:spPr>
              <a:xfrm>
                <a:off x="2987428" y="5387775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53ACE9B-D613-4B00-8052-A543F1DB4344}"/>
                  </a:ext>
                </a:extLst>
              </p:cNvPr>
              <p:cNvSpPr/>
              <p:nvPr/>
            </p:nvSpPr>
            <p:spPr>
              <a:xfrm>
                <a:off x="2239382" y="5085692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A4CA514-5BCC-444A-85DF-40044574CF8E}"/>
                  </a:ext>
                </a:extLst>
              </p:cNvPr>
              <p:cNvSpPr/>
              <p:nvPr/>
            </p:nvSpPr>
            <p:spPr>
              <a:xfrm>
                <a:off x="2987428" y="5079908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B818B38-8AD3-4ED6-A9A9-82BCB02007A7}"/>
                  </a:ext>
                </a:extLst>
              </p:cNvPr>
              <p:cNvSpPr/>
              <p:nvPr/>
            </p:nvSpPr>
            <p:spPr>
              <a:xfrm>
                <a:off x="2239382" y="4787013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B563E49-4AB9-4FC1-ACD0-DAF69524A8D1}"/>
                  </a:ext>
                </a:extLst>
              </p:cNvPr>
              <p:cNvSpPr/>
              <p:nvPr/>
            </p:nvSpPr>
            <p:spPr>
              <a:xfrm>
                <a:off x="2987428" y="4781229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314A839-0C98-4447-B748-76CF09EDA828}"/>
                </a:ext>
              </a:extLst>
            </p:cNvPr>
            <p:cNvGrpSpPr/>
            <p:nvPr/>
          </p:nvGrpSpPr>
          <p:grpSpPr>
            <a:xfrm>
              <a:off x="10147758" y="2342948"/>
              <a:ext cx="1464101" cy="1063613"/>
              <a:chOff x="2109213" y="4781229"/>
              <a:chExt cx="1708799" cy="998602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97BDDD8-D493-4175-A386-034EBB4D4181}"/>
                  </a:ext>
                </a:extLst>
              </p:cNvPr>
              <p:cNvSpPr/>
              <p:nvPr/>
            </p:nvSpPr>
            <p:spPr>
              <a:xfrm>
                <a:off x="2109213" y="5682175"/>
                <a:ext cx="1708799" cy="976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E1E213F-54C0-4CCA-B8C9-B79EF63626FF}"/>
                  </a:ext>
                </a:extLst>
              </p:cNvPr>
              <p:cNvSpPr/>
              <p:nvPr/>
            </p:nvSpPr>
            <p:spPr>
              <a:xfrm>
                <a:off x="2239382" y="5393559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2B9C8C2-DD4C-4CB9-A60D-4FE79648E1C6}"/>
                  </a:ext>
                </a:extLst>
              </p:cNvPr>
              <p:cNvSpPr/>
              <p:nvPr/>
            </p:nvSpPr>
            <p:spPr>
              <a:xfrm>
                <a:off x="2987428" y="5387775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79613F4-1FEB-428F-BB62-819968B8C644}"/>
                  </a:ext>
                </a:extLst>
              </p:cNvPr>
              <p:cNvSpPr/>
              <p:nvPr/>
            </p:nvSpPr>
            <p:spPr>
              <a:xfrm>
                <a:off x="2239382" y="5085692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D48E33C-DB59-47E2-9FF9-CF0E70A1E5FB}"/>
                  </a:ext>
                </a:extLst>
              </p:cNvPr>
              <p:cNvSpPr/>
              <p:nvPr/>
            </p:nvSpPr>
            <p:spPr>
              <a:xfrm>
                <a:off x="2987428" y="5079908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2C5653D-4B3C-4578-861C-190D0D56E600}"/>
                  </a:ext>
                </a:extLst>
              </p:cNvPr>
              <p:cNvSpPr/>
              <p:nvPr/>
            </p:nvSpPr>
            <p:spPr>
              <a:xfrm>
                <a:off x="2239382" y="4787013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FD650E2-894F-4738-9AA5-8FAAF390B886}"/>
                  </a:ext>
                </a:extLst>
              </p:cNvPr>
              <p:cNvSpPr/>
              <p:nvPr/>
            </p:nvSpPr>
            <p:spPr>
              <a:xfrm>
                <a:off x="2987428" y="4781229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A1C1FF-35BE-40A8-B403-C4B19E108EFE}"/>
                </a:ext>
              </a:extLst>
            </p:cNvPr>
            <p:cNvGrpSpPr/>
            <p:nvPr/>
          </p:nvGrpSpPr>
          <p:grpSpPr>
            <a:xfrm>
              <a:off x="8050015" y="1001382"/>
              <a:ext cx="1464101" cy="1063613"/>
              <a:chOff x="2109213" y="4781229"/>
              <a:chExt cx="1708799" cy="99860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C3D49E9-FEC0-40FB-8D08-77AA2DB58A6B}"/>
                  </a:ext>
                </a:extLst>
              </p:cNvPr>
              <p:cNvSpPr/>
              <p:nvPr/>
            </p:nvSpPr>
            <p:spPr>
              <a:xfrm>
                <a:off x="2109213" y="5682175"/>
                <a:ext cx="1708799" cy="976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1FA3B7D-97A7-49B4-B585-B2FB7481CD28}"/>
                  </a:ext>
                </a:extLst>
              </p:cNvPr>
              <p:cNvSpPr/>
              <p:nvPr/>
            </p:nvSpPr>
            <p:spPr>
              <a:xfrm>
                <a:off x="2239382" y="5393559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F90F9CB-EB79-459A-BC00-EF8669F34452}"/>
                  </a:ext>
                </a:extLst>
              </p:cNvPr>
              <p:cNvSpPr/>
              <p:nvPr/>
            </p:nvSpPr>
            <p:spPr>
              <a:xfrm>
                <a:off x="2987428" y="5387775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AEE2E5E-12AC-4602-BA38-99FC8FE40D03}"/>
                  </a:ext>
                </a:extLst>
              </p:cNvPr>
              <p:cNvSpPr/>
              <p:nvPr/>
            </p:nvSpPr>
            <p:spPr>
              <a:xfrm>
                <a:off x="2239382" y="5085692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D65629D-7176-4037-9A4B-875EBBCFF25F}"/>
                  </a:ext>
                </a:extLst>
              </p:cNvPr>
              <p:cNvSpPr/>
              <p:nvPr/>
            </p:nvSpPr>
            <p:spPr>
              <a:xfrm>
                <a:off x="2987428" y="5079908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16CBA20-507A-487C-8F28-119D14710998}"/>
                  </a:ext>
                </a:extLst>
              </p:cNvPr>
              <p:cNvSpPr/>
              <p:nvPr/>
            </p:nvSpPr>
            <p:spPr>
              <a:xfrm>
                <a:off x="2239382" y="4787013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E2B59EA-DB96-4A7C-84AA-7DE75FFD137E}"/>
                  </a:ext>
                </a:extLst>
              </p:cNvPr>
              <p:cNvSpPr/>
              <p:nvPr/>
            </p:nvSpPr>
            <p:spPr>
              <a:xfrm>
                <a:off x="2987428" y="4781229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FB11B6-57A9-4EC9-8978-0A5D92EA0849}"/>
                </a:ext>
              </a:extLst>
            </p:cNvPr>
            <p:cNvGrpSpPr/>
            <p:nvPr/>
          </p:nvGrpSpPr>
          <p:grpSpPr>
            <a:xfrm>
              <a:off x="10147758" y="991661"/>
              <a:ext cx="1464101" cy="1063613"/>
              <a:chOff x="2109213" y="4781229"/>
              <a:chExt cx="1708799" cy="99860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0B5E2DE-16B1-4711-B93C-02C71A88CC4E}"/>
                  </a:ext>
                </a:extLst>
              </p:cNvPr>
              <p:cNvSpPr/>
              <p:nvPr/>
            </p:nvSpPr>
            <p:spPr>
              <a:xfrm>
                <a:off x="2109213" y="5682175"/>
                <a:ext cx="1708799" cy="976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08C03BD-6A8F-4975-AE73-E373CCEADDE7}"/>
                  </a:ext>
                </a:extLst>
              </p:cNvPr>
              <p:cNvSpPr/>
              <p:nvPr/>
            </p:nvSpPr>
            <p:spPr>
              <a:xfrm>
                <a:off x="2239382" y="5393559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5D62FEC-A1BA-4EAC-8870-BEDE64388FFA}"/>
                  </a:ext>
                </a:extLst>
              </p:cNvPr>
              <p:cNvSpPr/>
              <p:nvPr/>
            </p:nvSpPr>
            <p:spPr>
              <a:xfrm>
                <a:off x="2987428" y="5387775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D3558EE-130D-4692-93C6-B3B6A5CE38CC}"/>
                  </a:ext>
                </a:extLst>
              </p:cNvPr>
              <p:cNvSpPr/>
              <p:nvPr/>
            </p:nvSpPr>
            <p:spPr>
              <a:xfrm>
                <a:off x="2239382" y="5085692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DC9C871-6545-4A21-B024-AF67B3465703}"/>
                  </a:ext>
                </a:extLst>
              </p:cNvPr>
              <p:cNvSpPr/>
              <p:nvPr/>
            </p:nvSpPr>
            <p:spPr>
              <a:xfrm>
                <a:off x="2987428" y="5079908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C22166A-88D5-4091-9ED1-3232C71E4AEE}"/>
                  </a:ext>
                </a:extLst>
              </p:cNvPr>
              <p:cNvSpPr/>
              <p:nvPr/>
            </p:nvSpPr>
            <p:spPr>
              <a:xfrm>
                <a:off x="2239382" y="4787013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67D1ECC-EA0C-4B42-982E-CC8F55E4A569}"/>
                  </a:ext>
                </a:extLst>
              </p:cNvPr>
              <p:cNvSpPr/>
              <p:nvPr/>
            </p:nvSpPr>
            <p:spPr>
              <a:xfrm>
                <a:off x="2987428" y="4781229"/>
                <a:ext cx="727352" cy="2986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186B654-7B1E-4B69-9D52-E28C72E51503}"/>
              </a:ext>
            </a:extLst>
          </p:cNvPr>
          <p:cNvCxnSpPr/>
          <p:nvPr/>
        </p:nvCxnSpPr>
        <p:spPr>
          <a:xfrm>
            <a:off x="3352798" y="6690982"/>
            <a:ext cx="2444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21026C4-6A32-4C9B-B727-83A006617712}"/>
              </a:ext>
            </a:extLst>
          </p:cNvPr>
          <p:cNvGrpSpPr/>
          <p:nvPr/>
        </p:nvGrpSpPr>
        <p:grpSpPr>
          <a:xfrm>
            <a:off x="3704891" y="5801517"/>
            <a:ext cx="667549" cy="227176"/>
            <a:chOff x="2132619" y="4337645"/>
            <a:chExt cx="667549" cy="22717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F645598-D694-455E-B77F-93528384B6DB}"/>
                </a:ext>
              </a:extLst>
            </p:cNvPr>
            <p:cNvSpPr/>
            <p:nvPr/>
          </p:nvSpPr>
          <p:spPr>
            <a:xfrm>
              <a:off x="2132619" y="4337645"/>
              <a:ext cx="667549" cy="22717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7BB81CB-B761-41C3-B71C-571C7D66B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5050" y="4368030"/>
              <a:ext cx="617946" cy="194440"/>
            </a:xfrm>
            <a:prstGeom prst="rect">
              <a:avLst/>
            </a:prstGeom>
          </p:spPr>
        </p:pic>
      </p:grp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16E0D844-B65A-44B8-81B4-5230F7B12E37}"/>
              </a:ext>
            </a:extLst>
          </p:cNvPr>
          <p:cNvSpPr/>
          <p:nvPr/>
        </p:nvSpPr>
        <p:spPr>
          <a:xfrm>
            <a:off x="3247813" y="5423089"/>
            <a:ext cx="447371" cy="1336040"/>
          </a:xfrm>
          <a:custGeom>
            <a:avLst/>
            <a:gdLst>
              <a:gd name="connsiteX0" fmla="*/ 650240 w 660400"/>
              <a:gd name="connsiteY0" fmla="*/ 381000 h 1336040"/>
              <a:gd name="connsiteX1" fmla="*/ 0 w 660400"/>
              <a:gd name="connsiteY1" fmla="*/ 0 h 1336040"/>
              <a:gd name="connsiteX2" fmla="*/ 0 w 660400"/>
              <a:gd name="connsiteY2" fmla="*/ 1336040 h 1336040"/>
              <a:gd name="connsiteX3" fmla="*/ 660400 w 660400"/>
              <a:gd name="connsiteY3" fmla="*/ 589280 h 1336040"/>
              <a:gd name="connsiteX4" fmla="*/ 650240 w 660400"/>
              <a:gd name="connsiteY4" fmla="*/ 381000 h 133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00" h="1336040">
                <a:moveTo>
                  <a:pt x="650240" y="381000"/>
                </a:moveTo>
                <a:lnTo>
                  <a:pt x="0" y="0"/>
                </a:lnTo>
                <a:lnTo>
                  <a:pt x="0" y="1336040"/>
                </a:lnTo>
                <a:lnTo>
                  <a:pt x="660400" y="589280"/>
                </a:lnTo>
                <a:lnTo>
                  <a:pt x="650240" y="381000"/>
                </a:lnTo>
                <a:close/>
              </a:path>
            </a:pathLst>
          </a:custGeom>
          <a:solidFill>
            <a:srgbClr val="FFFF00">
              <a:alpha val="28000"/>
            </a:srgb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3BCCA8C-34BD-464E-8A7C-F0B3D9B6D4B6}"/>
              </a:ext>
            </a:extLst>
          </p:cNvPr>
          <p:cNvGrpSpPr/>
          <p:nvPr/>
        </p:nvGrpSpPr>
        <p:grpSpPr>
          <a:xfrm>
            <a:off x="4830917" y="5811236"/>
            <a:ext cx="667549" cy="227176"/>
            <a:chOff x="2132619" y="4337645"/>
            <a:chExt cx="667549" cy="22717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E96FBA4-8FF1-439E-9711-DC68BC021C4B}"/>
                </a:ext>
              </a:extLst>
            </p:cNvPr>
            <p:cNvSpPr/>
            <p:nvPr/>
          </p:nvSpPr>
          <p:spPr>
            <a:xfrm>
              <a:off x="2132619" y="4337645"/>
              <a:ext cx="667549" cy="22717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BD0DB13-160C-4FA7-98C0-848600812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5050" y="4368030"/>
              <a:ext cx="617946" cy="194440"/>
            </a:xfrm>
            <a:prstGeom prst="rect">
              <a:avLst/>
            </a:prstGeom>
          </p:spPr>
        </p:pic>
      </p:grpSp>
      <p:sp>
        <p:nvSpPr>
          <p:cNvPr id="97" name="Title 3">
            <a:extLst>
              <a:ext uri="{FF2B5EF4-FFF2-40B4-BE49-F238E27FC236}">
                <a16:creationId xmlns:a16="http://schemas.microsoft.com/office/drawing/2014/main" id="{37E29F87-55E8-4B47-9852-C750EE5D7B2A}"/>
              </a:ext>
            </a:extLst>
          </p:cNvPr>
          <p:cNvSpPr txBox="1">
            <a:spLocks/>
          </p:cNvSpPr>
          <p:nvPr/>
        </p:nvSpPr>
        <p:spPr>
          <a:xfrm>
            <a:off x="383095" y="675757"/>
            <a:ext cx="3299353" cy="646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1.</a:t>
            </a: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B01A.</a:t>
            </a: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4.</a:t>
            </a: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01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0CA1C5A-C3E8-420D-BBBE-24464BE87CC1}"/>
              </a:ext>
            </a:extLst>
          </p:cNvPr>
          <p:cNvSpPr/>
          <p:nvPr/>
        </p:nvSpPr>
        <p:spPr>
          <a:xfrm>
            <a:off x="3247812" y="1169468"/>
            <a:ext cx="22751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01    :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Unit location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52C6D58-840E-4695-9177-2276A31F988D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2949788" y="1214535"/>
            <a:ext cx="298024" cy="15498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268D6410-33C5-41DC-B587-B2C064C5AB2E}"/>
              </a:ext>
            </a:extLst>
          </p:cNvPr>
          <p:cNvSpPr/>
          <p:nvPr/>
        </p:nvSpPr>
        <p:spPr>
          <a:xfrm>
            <a:off x="3247813" y="1420108"/>
            <a:ext cx="19142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     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Floor of rack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F277933-03B5-4711-BBA5-234F13EB76FB}"/>
              </a:ext>
            </a:extLst>
          </p:cNvPr>
          <p:cNvSpPr/>
          <p:nvPr/>
        </p:nvSpPr>
        <p:spPr>
          <a:xfrm>
            <a:off x="3247813" y="1689812"/>
            <a:ext cx="21169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01A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Q’ty rack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414CC4C-7760-4CFF-9359-07B25B1C1953}"/>
              </a:ext>
            </a:extLst>
          </p:cNvPr>
          <p:cNvSpPr/>
          <p:nvPr/>
        </p:nvSpPr>
        <p:spPr>
          <a:xfrm>
            <a:off x="3247812" y="2810436"/>
            <a:ext cx="2323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     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PSNV first floor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9929E34-0E18-407A-98B5-28552EE47582}"/>
              </a:ext>
            </a:extLst>
          </p:cNvPr>
          <p:cNvSpPr/>
          <p:nvPr/>
        </p:nvSpPr>
        <p:spPr>
          <a:xfrm>
            <a:off x="3247813" y="1911244"/>
            <a:ext cx="21169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Big rack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    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: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Small rack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     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Pallet 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D4148D8-33D6-47AC-92B1-2632659A8291}"/>
              </a:ext>
            </a:extLst>
          </p:cNvPr>
          <p:cNvCxnSpPr>
            <a:cxnSpLocks/>
          </p:cNvCxnSpPr>
          <p:nvPr/>
        </p:nvCxnSpPr>
        <p:spPr>
          <a:xfrm>
            <a:off x="2779388" y="1206429"/>
            <a:ext cx="4138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705BE87-27D9-4C57-8B2A-77358CC48DA0}"/>
              </a:ext>
            </a:extLst>
          </p:cNvPr>
          <p:cNvCxnSpPr>
            <a:cxnSpLocks/>
            <a:endCxn id="100" idx="1"/>
          </p:cNvCxnSpPr>
          <p:nvPr/>
        </p:nvCxnSpPr>
        <p:spPr>
          <a:xfrm>
            <a:off x="2453930" y="1208663"/>
            <a:ext cx="793883" cy="411500"/>
          </a:xfrm>
          <a:prstGeom prst="bentConnector3">
            <a:avLst>
              <a:gd name="adj1" fmla="val 200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A27F88F-47B5-4DA8-B0B1-967BCDA5E9E6}"/>
              </a:ext>
            </a:extLst>
          </p:cNvPr>
          <p:cNvCxnSpPr>
            <a:cxnSpLocks/>
          </p:cNvCxnSpPr>
          <p:nvPr/>
        </p:nvCxnSpPr>
        <p:spPr>
          <a:xfrm>
            <a:off x="2247008" y="1206429"/>
            <a:ext cx="4138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E53050D-445F-4333-B10C-310BA57C5E17}"/>
              </a:ext>
            </a:extLst>
          </p:cNvPr>
          <p:cNvCxnSpPr>
            <a:cxnSpLocks/>
          </p:cNvCxnSpPr>
          <p:nvPr/>
        </p:nvCxnSpPr>
        <p:spPr>
          <a:xfrm>
            <a:off x="1290313" y="1206426"/>
            <a:ext cx="8331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B83355F4-9347-43FF-B128-9A72E235290B}"/>
              </a:ext>
            </a:extLst>
          </p:cNvPr>
          <p:cNvCxnSpPr>
            <a:cxnSpLocks/>
          </p:cNvCxnSpPr>
          <p:nvPr/>
        </p:nvCxnSpPr>
        <p:spPr>
          <a:xfrm>
            <a:off x="1534497" y="1206426"/>
            <a:ext cx="1713757" cy="704818"/>
          </a:xfrm>
          <a:prstGeom prst="bentConnector3">
            <a:avLst>
              <a:gd name="adj1" fmla="val 197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70DF2EB-216C-471B-960C-CB26D7771853}"/>
              </a:ext>
            </a:extLst>
          </p:cNvPr>
          <p:cNvCxnSpPr>
            <a:cxnSpLocks/>
          </p:cNvCxnSpPr>
          <p:nvPr/>
        </p:nvCxnSpPr>
        <p:spPr>
          <a:xfrm>
            <a:off x="512445" y="1206426"/>
            <a:ext cx="220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F18CEEC-4B6F-4966-83E2-CCB6BA94FCAA}"/>
              </a:ext>
            </a:extLst>
          </p:cNvPr>
          <p:cNvCxnSpPr>
            <a:cxnSpLocks/>
          </p:cNvCxnSpPr>
          <p:nvPr/>
        </p:nvCxnSpPr>
        <p:spPr>
          <a:xfrm>
            <a:off x="956945" y="1206426"/>
            <a:ext cx="220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BE23597F-2BF4-4932-982F-D452E79A40F2}"/>
              </a:ext>
            </a:extLst>
          </p:cNvPr>
          <p:cNvCxnSpPr>
            <a:cxnSpLocks/>
          </p:cNvCxnSpPr>
          <p:nvPr/>
        </p:nvCxnSpPr>
        <p:spPr>
          <a:xfrm>
            <a:off x="1067273" y="1210669"/>
            <a:ext cx="2166913" cy="949287"/>
          </a:xfrm>
          <a:prstGeom prst="bentConnector3">
            <a:avLst>
              <a:gd name="adj1" fmla="val 6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39C9999F-D2E1-48DB-9948-1C1E715C3406}"/>
              </a:ext>
            </a:extLst>
          </p:cNvPr>
          <p:cNvCxnSpPr>
            <a:cxnSpLocks/>
            <a:endCxn id="102" idx="1"/>
          </p:cNvCxnSpPr>
          <p:nvPr/>
        </p:nvCxnSpPr>
        <p:spPr>
          <a:xfrm>
            <a:off x="608662" y="1214535"/>
            <a:ext cx="2639150" cy="179595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F5F71E8-A7D1-46B5-8062-04811289B752}"/>
              </a:ext>
            </a:extLst>
          </p:cNvPr>
          <p:cNvGrpSpPr/>
          <p:nvPr/>
        </p:nvGrpSpPr>
        <p:grpSpPr>
          <a:xfrm>
            <a:off x="7347941" y="4670724"/>
            <a:ext cx="2953063" cy="1956172"/>
            <a:chOff x="6664542" y="1730303"/>
            <a:chExt cx="4086876" cy="3530654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78384BEC-6A57-443A-B7F5-3B8D55EB1969}"/>
                </a:ext>
              </a:extLst>
            </p:cNvPr>
            <p:cNvGrpSpPr/>
            <p:nvPr/>
          </p:nvGrpSpPr>
          <p:grpSpPr>
            <a:xfrm>
              <a:off x="7859263" y="1748465"/>
              <a:ext cx="2892155" cy="3512492"/>
              <a:chOff x="7573525" y="1941042"/>
              <a:chExt cx="1522482" cy="2403889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7A472DC3-A31C-4F22-B5F8-6B30DEC88BD5}"/>
                  </a:ext>
                </a:extLst>
              </p:cNvPr>
              <p:cNvSpPr/>
              <p:nvPr/>
            </p:nvSpPr>
            <p:spPr>
              <a:xfrm>
                <a:off x="7573525" y="1961270"/>
                <a:ext cx="1522482" cy="643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A5A8FB65-97A4-4B0F-8D27-86B95FD4E61E}"/>
                  </a:ext>
                </a:extLst>
              </p:cNvPr>
              <p:cNvSpPr/>
              <p:nvPr/>
            </p:nvSpPr>
            <p:spPr>
              <a:xfrm>
                <a:off x="7573525" y="2406806"/>
                <a:ext cx="1522482" cy="643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DC3F352F-4BC9-44F5-BE1D-4C595A46B408}"/>
                  </a:ext>
                </a:extLst>
              </p:cNvPr>
              <p:cNvSpPr/>
              <p:nvPr/>
            </p:nvSpPr>
            <p:spPr>
              <a:xfrm>
                <a:off x="7573525" y="2833507"/>
                <a:ext cx="1522482" cy="643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5CB70ACE-DFBC-4D26-8C3D-73FD7BF7A6DB}"/>
                  </a:ext>
                </a:extLst>
              </p:cNvPr>
              <p:cNvSpPr/>
              <p:nvPr/>
            </p:nvSpPr>
            <p:spPr>
              <a:xfrm>
                <a:off x="7573525" y="3228047"/>
                <a:ext cx="1522482" cy="643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AF277A5A-BC80-4AB2-A55A-1346EA8932E4}"/>
                  </a:ext>
                </a:extLst>
              </p:cNvPr>
              <p:cNvSpPr/>
              <p:nvPr/>
            </p:nvSpPr>
            <p:spPr>
              <a:xfrm>
                <a:off x="7573525" y="3643160"/>
                <a:ext cx="1522482" cy="643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CB0ABB6-522F-4CB8-BB43-0C28BEBD2419}"/>
                  </a:ext>
                </a:extLst>
              </p:cNvPr>
              <p:cNvSpPr/>
              <p:nvPr/>
            </p:nvSpPr>
            <p:spPr>
              <a:xfrm>
                <a:off x="7573525" y="4081004"/>
                <a:ext cx="1522482" cy="643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51EB8AAC-0F1B-4941-8545-634D95E0E7CE}"/>
                  </a:ext>
                </a:extLst>
              </p:cNvPr>
              <p:cNvSpPr/>
              <p:nvPr/>
            </p:nvSpPr>
            <p:spPr>
              <a:xfrm>
                <a:off x="9020175" y="1941042"/>
                <a:ext cx="75832" cy="24035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9C29D4C7-4321-45E5-A676-963669E77219}"/>
                  </a:ext>
                </a:extLst>
              </p:cNvPr>
              <p:cNvSpPr/>
              <p:nvPr/>
            </p:nvSpPr>
            <p:spPr>
              <a:xfrm>
                <a:off x="7575390" y="1941396"/>
                <a:ext cx="75832" cy="24035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A1200B38-478B-4E9A-AF93-2285F0AAF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3125" y="4144026"/>
              <a:ext cx="310321" cy="24032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B5220874-2BC3-45FA-BFF3-2E649C37C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6701" y="3531560"/>
              <a:ext cx="310321" cy="24032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3920494E-BB00-4E3B-A8F5-B2713336B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6343" y="2939872"/>
              <a:ext cx="310322" cy="24032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B8361181-90CF-40C3-8B87-48B6F12C9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913" y="2358258"/>
              <a:ext cx="310321" cy="24032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38765EFD-940E-4374-AF02-836DB3691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0334" y="1730303"/>
              <a:ext cx="310321" cy="24032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9F7301C1-B2D7-4E0F-BF5A-47496971116B}"/>
                </a:ext>
              </a:extLst>
            </p:cNvPr>
            <p:cNvSpPr/>
            <p:nvPr/>
          </p:nvSpPr>
          <p:spPr>
            <a:xfrm>
              <a:off x="6685045" y="4318839"/>
              <a:ext cx="1096732" cy="5286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1</a:t>
              </a:r>
              <a:r>
                <a:rPr kumimoji="0" lang="en-US" sz="12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st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Floor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AE3E421C-2106-4C2B-85A0-BEB9BD6F3864}"/>
                </a:ext>
              </a:extLst>
            </p:cNvPr>
            <p:cNvSpPr/>
            <p:nvPr/>
          </p:nvSpPr>
          <p:spPr>
            <a:xfrm>
              <a:off x="6673064" y="3669990"/>
              <a:ext cx="1123675" cy="5286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2</a:t>
              </a:r>
              <a:r>
                <a:rPr kumimoji="0" lang="en-US" sz="12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nd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Floor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45C421E-0587-4989-AB49-155FF5D5BA35}"/>
                </a:ext>
              </a:extLst>
            </p:cNvPr>
            <p:cNvSpPr/>
            <p:nvPr/>
          </p:nvSpPr>
          <p:spPr>
            <a:xfrm>
              <a:off x="6664542" y="3070386"/>
              <a:ext cx="1123675" cy="5286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3</a:t>
              </a:r>
              <a:r>
                <a:rPr kumimoji="0" lang="en-US" sz="12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rd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Floor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3BD60936-0F09-4721-A0FF-AB7E0FDF47E7}"/>
                </a:ext>
              </a:extLst>
            </p:cNvPr>
            <p:cNvSpPr/>
            <p:nvPr/>
          </p:nvSpPr>
          <p:spPr>
            <a:xfrm>
              <a:off x="6668850" y="2524011"/>
              <a:ext cx="1123675" cy="5286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4</a:t>
              </a:r>
              <a:r>
                <a:rPr kumimoji="0" lang="en-US" sz="12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th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Floor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764ED141-4FF4-4821-A3FB-607C07A72476}"/>
                </a:ext>
              </a:extLst>
            </p:cNvPr>
            <p:cNvSpPr/>
            <p:nvPr/>
          </p:nvSpPr>
          <p:spPr>
            <a:xfrm>
              <a:off x="6683730" y="1918247"/>
              <a:ext cx="1123675" cy="5286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5</a:t>
              </a:r>
              <a:r>
                <a:rPr kumimoji="0" lang="en-US" sz="12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th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Floor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A72C941-D423-488E-A7CF-7176FECE492C}"/>
              </a:ext>
            </a:extLst>
          </p:cNvPr>
          <p:cNvCxnSpPr>
            <a:cxnSpLocks/>
          </p:cNvCxnSpPr>
          <p:nvPr/>
        </p:nvCxnSpPr>
        <p:spPr>
          <a:xfrm>
            <a:off x="8084839" y="4941751"/>
            <a:ext cx="3814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BBEB76E9-843F-43E7-AADC-67C315B21B0B}"/>
              </a:ext>
            </a:extLst>
          </p:cNvPr>
          <p:cNvCxnSpPr>
            <a:cxnSpLocks/>
          </p:cNvCxnSpPr>
          <p:nvPr/>
        </p:nvCxnSpPr>
        <p:spPr>
          <a:xfrm>
            <a:off x="8084839" y="5260309"/>
            <a:ext cx="3814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D656468-4F96-4E2E-8164-91323C45E81A}"/>
              </a:ext>
            </a:extLst>
          </p:cNvPr>
          <p:cNvCxnSpPr>
            <a:cxnSpLocks/>
          </p:cNvCxnSpPr>
          <p:nvPr/>
        </p:nvCxnSpPr>
        <p:spPr>
          <a:xfrm>
            <a:off x="8080163" y="5559659"/>
            <a:ext cx="3814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8E48447-5F64-4CE8-AA0E-FE8F359148E0}"/>
              </a:ext>
            </a:extLst>
          </p:cNvPr>
          <p:cNvCxnSpPr>
            <a:cxnSpLocks/>
          </p:cNvCxnSpPr>
          <p:nvPr/>
        </p:nvCxnSpPr>
        <p:spPr>
          <a:xfrm>
            <a:off x="8084839" y="5916538"/>
            <a:ext cx="3814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A5076D4D-AAC7-46E5-9121-582A9970A93E}"/>
              </a:ext>
            </a:extLst>
          </p:cNvPr>
          <p:cNvCxnSpPr>
            <a:cxnSpLocks/>
          </p:cNvCxnSpPr>
          <p:nvPr/>
        </p:nvCxnSpPr>
        <p:spPr>
          <a:xfrm>
            <a:off x="8075090" y="6262213"/>
            <a:ext cx="3814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4" name="Rectangle 213">
            <a:extLst>
              <a:ext uri="{FF2B5EF4-FFF2-40B4-BE49-F238E27FC236}">
                <a16:creationId xmlns:a16="http://schemas.microsoft.com/office/drawing/2014/main" id="{B212865C-0FBD-4767-805C-F6B9935655EE}"/>
              </a:ext>
            </a:extLst>
          </p:cNvPr>
          <p:cNvSpPr/>
          <p:nvPr/>
        </p:nvSpPr>
        <p:spPr>
          <a:xfrm>
            <a:off x="130734" y="696339"/>
            <a:ext cx="6060965" cy="2528985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F3BA4E45-DD0A-452B-8C32-304501F5AB5E}"/>
              </a:ext>
            </a:extLst>
          </p:cNvPr>
          <p:cNvCxnSpPr>
            <a:cxnSpLocks/>
          </p:cNvCxnSpPr>
          <p:nvPr/>
        </p:nvCxnSpPr>
        <p:spPr>
          <a:xfrm>
            <a:off x="9225548" y="4803875"/>
            <a:ext cx="0" cy="113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D72710B-8D66-44F1-879E-1B4B9E78B95B}"/>
              </a:ext>
            </a:extLst>
          </p:cNvPr>
          <p:cNvCxnSpPr>
            <a:cxnSpLocks/>
          </p:cNvCxnSpPr>
          <p:nvPr/>
        </p:nvCxnSpPr>
        <p:spPr>
          <a:xfrm>
            <a:off x="9221315" y="5151796"/>
            <a:ext cx="0" cy="113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232C05AD-620E-4FD1-ACC2-01AC8E402158}"/>
              </a:ext>
            </a:extLst>
          </p:cNvPr>
          <p:cNvCxnSpPr>
            <a:cxnSpLocks/>
          </p:cNvCxnSpPr>
          <p:nvPr/>
        </p:nvCxnSpPr>
        <p:spPr>
          <a:xfrm>
            <a:off x="9225548" y="5475673"/>
            <a:ext cx="0" cy="113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95DBC5B-2190-4D2F-A3BA-9AC5DAA230F4}"/>
              </a:ext>
            </a:extLst>
          </p:cNvPr>
          <p:cNvCxnSpPr>
            <a:cxnSpLocks/>
          </p:cNvCxnSpPr>
          <p:nvPr/>
        </p:nvCxnSpPr>
        <p:spPr>
          <a:xfrm>
            <a:off x="9221315" y="5808033"/>
            <a:ext cx="0" cy="113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4DFD460-A643-482B-B3CD-A348E9280758}"/>
              </a:ext>
            </a:extLst>
          </p:cNvPr>
          <p:cNvCxnSpPr>
            <a:cxnSpLocks/>
          </p:cNvCxnSpPr>
          <p:nvPr/>
        </p:nvCxnSpPr>
        <p:spPr>
          <a:xfrm>
            <a:off x="9221315" y="6141207"/>
            <a:ext cx="0" cy="113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4DD9F2-0B36-42A3-995A-783F8E0C2797}"/>
              </a:ext>
            </a:extLst>
          </p:cNvPr>
          <p:cNvSpPr/>
          <p:nvPr/>
        </p:nvSpPr>
        <p:spPr>
          <a:xfrm>
            <a:off x="9366250" y="4657026"/>
            <a:ext cx="346075" cy="157713"/>
          </a:xfrm>
          <a:prstGeom prst="rect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447F40EB-4CF6-4212-ACC7-B8D77FC41AAF}"/>
              </a:ext>
            </a:extLst>
          </p:cNvPr>
          <p:cNvSpPr/>
          <p:nvPr/>
        </p:nvSpPr>
        <p:spPr>
          <a:xfrm>
            <a:off x="9359831" y="4999579"/>
            <a:ext cx="346075" cy="157713"/>
          </a:xfrm>
          <a:prstGeom prst="rect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4D2DC4EC-4A6C-416A-9D3E-FD9DF094F735}"/>
              </a:ext>
            </a:extLst>
          </p:cNvPr>
          <p:cNvSpPr/>
          <p:nvPr/>
        </p:nvSpPr>
        <p:spPr>
          <a:xfrm>
            <a:off x="9359831" y="5323456"/>
            <a:ext cx="346075" cy="157713"/>
          </a:xfrm>
          <a:prstGeom prst="rect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B9867B8-DE1D-40F3-B9F2-5E41BB38812E}"/>
              </a:ext>
            </a:extLst>
          </p:cNvPr>
          <p:cNvSpPr/>
          <p:nvPr/>
        </p:nvSpPr>
        <p:spPr>
          <a:xfrm>
            <a:off x="9366249" y="5641482"/>
            <a:ext cx="346075" cy="157713"/>
          </a:xfrm>
          <a:prstGeom prst="rect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1B292274-D46A-4419-917D-D2F9D5733C99}"/>
              </a:ext>
            </a:extLst>
          </p:cNvPr>
          <p:cNvSpPr/>
          <p:nvPr/>
        </p:nvSpPr>
        <p:spPr>
          <a:xfrm>
            <a:off x="9366248" y="5995774"/>
            <a:ext cx="346075" cy="157713"/>
          </a:xfrm>
          <a:prstGeom prst="rect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D6CCE160-85EE-482E-8C30-11FAB7CBC84A}"/>
              </a:ext>
            </a:extLst>
          </p:cNvPr>
          <p:cNvSpPr/>
          <p:nvPr/>
        </p:nvSpPr>
        <p:spPr>
          <a:xfrm>
            <a:off x="127832" y="357699"/>
            <a:ext cx="6063867" cy="318058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50000">
                <a:srgbClr val="FFFFFF"/>
              </a:gs>
              <a:gs pos="100000">
                <a:srgbClr val="FFFF00"/>
              </a:gs>
            </a:gsLst>
            <a:lin ang="5400000" scaled="1"/>
          </a:gra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6615" rIns="16615" anchor="ctr"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Naming rule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BEECE94-7649-4027-B749-F86B52CD0502}"/>
              </a:ext>
            </a:extLst>
          </p:cNvPr>
          <p:cNvSpPr/>
          <p:nvPr/>
        </p:nvSpPr>
        <p:spPr>
          <a:xfrm>
            <a:off x="6292722" y="3308750"/>
            <a:ext cx="5781146" cy="328417"/>
          </a:xfrm>
          <a:prstGeom prst="rect">
            <a:avLst/>
          </a:prstGeom>
          <a:gradFill rotWithShape="1">
            <a:gsLst>
              <a:gs pos="0">
                <a:schemeClr val="tx2">
                  <a:lumMod val="10000"/>
                  <a:lumOff val="90000"/>
                </a:schemeClr>
              </a:gs>
              <a:gs pos="50000">
                <a:srgbClr val="FFFFFF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6615" rIns="16615" anchor="ctr"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3.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Small rack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QR name position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A6EE439-EA6C-4BCD-B045-BC47D5AC0E1E}"/>
              </a:ext>
            </a:extLst>
          </p:cNvPr>
          <p:cNvSpPr/>
          <p:nvPr/>
        </p:nvSpPr>
        <p:spPr>
          <a:xfrm>
            <a:off x="6286733" y="357002"/>
            <a:ext cx="5781147" cy="324468"/>
          </a:xfrm>
          <a:prstGeom prst="rect">
            <a:avLst/>
          </a:prstGeom>
          <a:gradFill rotWithShape="1">
            <a:gsLst>
              <a:gs pos="0">
                <a:schemeClr val="tx2">
                  <a:lumMod val="10000"/>
                  <a:lumOff val="90000"/>
                </a:schemeClr>
              </a:gs>
              <a:gs pos="50000">
                <a:srgbClr val="FFFFFF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6615" rIns="16615" anchor="ctr"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1.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Pallet/ Trolley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(on the ground)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QR name position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C23B248E-9E52-4AFE-BB97-0805237E70DA}"/>
              </a:ext>
            </a:extLst>
          </p:cNvPr>
          <p:cNvSpPr/>
          <p:nvPr/>
        </p:nvSpPr>
        <p:spPr>
          <a:xfrm>
            <a:off x="6286405" y="701823"/>
            <a:ext cx="5781475" cy="2527025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23D23AF-70C7-440B-9122-5A7767D8F89B}"/>
              </a:ext>
            </a:extLst>
          </p:cNvPr>
          <p:cNvGrpSpPr/>
          <p:nvPr/>
        </p:nvGrpSpPr>
        <p:grpSpPr>
          <a:xfrm>
            <a:off x="6541797" y="1228077"/>
            <a:ext cx="5241301" cy="1232007"/>
            <a:chOff x="5430367" y="4601562"/>
            <a:chExt cx="6440814" cy="1380343"/>
          </a:xfrm>
        </p:grpSpPr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15549044-FA91-43B2-8F2E-2F94635AE0CB}"/>
                </a:ext>
              </a:extLst>
            </p:cNvPr>
            <p:cNvSpPr/>
            <p:nvPr/>
          </p:nvSpPr>
          <p:spPr>
            <a:xfrm>
              <a:off x="5430367" y="4601562"/>
              <a:ext cx="1607419" cy="1378896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7D68FD92-624F-44D4-8A96-1B4F8E4A414F}"/>
                </a:ext>
              </a:extLst>
            </p:cNvPr>
            <p:cNvSpPr/>
            <p:nvPr/>
          </p:nvSpPr>
          <p:spPr>
            <a:xfrm>
              <a:off x="7037786" y="4601562"/>
              <a:ext cx="1607419" cy="1378896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96F0E2F7-B94C-4303-B446-0173C88352FF}"/>
                </a:ext>
              </a:extLst>
            </p:cNvPr>
            <p:cNvSpPr/>
            <p:nvPr/>
          </p:nvSpPr>
          <p:spPr>
            <a:xfrm>
              <a:off x="8646718" y="4603009"/>
              <a:ext cx="1607419" cy="1378896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57CBD924-21F6-4C70-804C-6A84401B511C}"/>
                </a:ext>
              </a:extLst>
            </p:cNvPr>
            <p:cNvSpPr/>
            <p:nvPr/>
          </p:nvSpPr>
          <p:spPr>
            <a:xfrm>
              <a:off x="10263762" y="4601562"/>
              <a:ext cx="1607419" cy="1378896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233" name="Picture 232">
            <a:extLst>
              <a:ext uri="{FF2B5EF4-FFF2-40B4-BE49-F238E27FC236}">
                <a16:creationId xmlns:a16="http://schemas.microsoft.com/office/drawing/2014/main" id="{EF84CBCC-741E-4599-BA8F-82C99AA34A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1885" y="2484329"/>
            <a:ext cx="765828" cy="234111"/>
          </a:xfrm>
          <a:prstGeom prst="rect">
            <a:avLst/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CC9036B0-E0E7-428C-8C61-C7601F5A52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9994" y="2485522"/>
            <a:ext cx="765829" cy="223292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B7A8EA24-2095-4490-807C-CD5D3E2561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4547" y="2480437"/>
            <a:ext cx="854421" cy="231653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CF169BAA-A5C6-4B40-AE4A-10F4331E24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90915" y="2492022"/>
            <a:ext cx="765828" cy="231653"/>
          </a:xfrm>
          <a:prstGeom prst="rect">
            <a:avLst/>
          </a:prstGeom>
        </p:spPr>
      </p:pic>
      <p:grpSp>
        <p:nvGrpSpPr>
          <p:cNvPr id="238" name="Group 237">
            <a:extLst>
              <a:ext uri="{FF2B5EF4-FFF2-40B4-BE49-F238E27FC236}">
                <a16:creationId xmlns:a16="http://schemas.microsoft.com/office/drawing/2014/main" id="{DB02E563-C3FD-4FDB-B635-A03984FFA57C}"/>
              </a:ext>
            </a:extLst>
          </p:cNvPr>
          <p:cNvGrpSpPr/>
          <p:nvPr/>
        </p:nvGrpSpPr>
        <p:grpSpPr>
          <a:xfrm>
            <a:off x="6764581" y="1414413"/>
            <a:ext cx="897939" cy="789285"/>
            <a:chOff x="637332" y="681479"/>
            <a:chExt cx="997154" cy="1283804"/>
          </a:xfrm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EC182039-821C-40F7-93DB-2B7EB00EAC17}"/>
                </a:ext>
              </a:extLst>
            </p:cNvPr>
            <p:cNvSpPr/>
            <p:nvPr/>
          </p:nvSpPr>
          <p:spPr>
            <a:xfrm>
              <a:off x="637332" y="1531367"/>
              <a:ext cx="997154" cy="433916"/>
            </a:xfrm>
            <a:custGeom>
              <a:avLst/>
              <a:gdLst>
                <a:gd name="connsiteX0" fmla="*/ 0 w 1778000"/>
                <a:gd name="connsiteY0" fmla="*/ 433916 h 433916"/>
                <a:gd name="connsiteX1" fmla="*/ 433916 w 1778000"/>
                <a:gd name="connsiteY1" fmla="*/ 0 h 433916"/>
                <a:gd name="connsiteX2" fmla="*/ 1778000 w 1778000"/>
                <a:gd name="connsiteY2" fmla="*/ 0 h 433916"/>
                <a:gd name="connsiteX3" fmla="*/ 1335616 w 1778000"/>
                <a:gd name="connsiteY3" fmla="*/ 433916 h 433916"/>
                <a:gd name="connsiteX4" fmla="*/ 0 w 1778000"/>
                <a:gd name="connsiteY4" fmla="*/ 433916 h 43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8000" h="433916">
                  <a:moveTo>
                    <a:pt x="0" y="433916"/>
                  </a:moveTo>
                  <a:lnTo>
                    <a:pt x="433916" y="0"/>
                  </a:lnTo>
                  <a:lnTo>
                    <a:pt x="1778000" y="0"/>
                  </a:lnTo>
                  <a:lnTo>
                    <a:pt x="1335616" y="433916"/>
                  </a:lnTo>
                  <a:lnTo>
                    <a:pt x="0" y="43391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DDD948D4-83D5-46FB-8190-D44DD5DBAAB8}"/>
                </a:ext>
              </a:extLst>
            </p:cNvPr>
            <p:cNvGrpSpPr/>
            <p:nvPr/>
          </p:nvGrpSpPr>
          <p:grpSpPr>
            <a:xfrm>
              <a:off x="949299" y="681479"/>
              <a:ext cx="593075" cy="1201275"/>
              <a:chOff x="910006" y="423466"/>
              <a:chExt cx="1119902" cy="2268363"/>
            </a:xfrm>
          </p:grpSpPr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E1AA5524-87FB-4647-B226-82A70BE1BDC2}"/>
                  </a:ext>
                </a:extLst>
              </p:cNvPr>
              <p:cNvGrpSpPr/>
              <p:nvPr/>
            </p:nvGrpSpPr>
            <p:grpSpPr>
              <a:xfrm>
                <a:off x="910006" y="423466"/>
                <a:ext cx="1119902" cy="2268363"/>
                <a:chOff x="910006" y="423466"/>
                <a:chExt cx="1119902" cy="2268363"/>
              </a:xfrm>
            </p:grpSpPr>
            <p:sp>
              <p:nvSpPr>
                <p:cNvPr id="243" name="Cube 242">
                  <a:extLst>
                    <a:ext uri="{FF2B5EF4-FFF2-40B4-BE49-F238E27FC236}">
                      <a16:creationId xmlns:a16="http://schemas.microsoft.com/office/drawing/2014/main" id="{68D7AC23-DAF6-485A-9766-CD176677F75C}"/>
                    </a:ext>
                  </a:extLst>
                </p:cNvPr>
                <p:cNvSpPr/>
                <p:nvPr/>
              </p:nvSpPr>
              <p:spPr>
                <a:xfrm>
                  <a:off x="1320993" y="1602769"/>
                  <a:ext cx="708913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Cube 243">
                  <a:extLst>
                    <a:ext uri="{FF2B5EF4-FFF2-40B4-BE49-F238E27FC236}">
                      <a16:creationId xmlns:a16="http://schemas.microsoft.com/office/drawing/2014/main" id="{D586314A-5A18-4F09-8DA3-B9144BB56282}"/>
                    </a:ext>
                  </a:extLst>
                </p:cNvPr>
                <p:cNvSpPr/>
                <p:nvPr/>
              </p:nvSpPr>
              <p:spPr>
                <a:xfrm>
                  <a:off x="1115508" y="1787704"/>
                  <a:ext cx="708913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Cube 244">
                  <a:extLst>
                    <a:ext uri="{FF2B5EF4-FFF2-40B4-BE49-F238E27FC236}">
                      <a16:creationId xmlns:a16="http://schemas.microsoft.com/office/drawing/2014/main" id="{5B465394-F32D-45DA-9B49-B55D2CB88CE8}"/>
                    </a:ext>
                  </a:extLst>
                </p:cNvPr>
                <p:cNvSpPr/>
                <p:nvPr/>
              </p:nvSpPr>
              <p:spPr>
                <a:xfrm>
                  <a:off x="910006" y="1982914"/>
                  <a:ext cx="708915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Cube 245">
                  <a:extLst>
                    <a:ext uri="{FF2B5EF4-FFF2-40B4-BE49-F238E27FC236}">
                      <a16:creationId xmlns:a16="http://schemas.microsoft.com/office/drawing/2014/main" id="{8266F90A-8DAD-4336-8D64-32C87D43DC46}"/>
                    </a:ext>
                  </a:extLst>
                </p:cNvPr>
                <p:cNvSpPr/>
                <p:nvPr/>
              </p:nvSpPr>
              <p:spPr>
                <a:xfrm>
                  <a:off x="1320992" y="990995"/>
                  <a:ext cx="708912" cy="708914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Cube 246">
                  <a:extLst>
                    <a:ext uri="{FF2B5EF4-FFF2-40B4-BE49-F238E27FC236}">
                      <a16:creationId xmlns:a16="http://schemas.microsoft.com/office/drawing/2014/main" id="{2B6C252F-FC0F-41C1-9576-76F694E7A303}"/>
                    </a:ext>
                  </a:extLst>
                </p:cNvPr>
                <p:cNvSpPr/>
                <p:nvPr/>
              </p:nvSpPr>
              <p:spPr>
                <a:xfrm>
                  <a:off x="1125772" y="1212352"/>
                  <a:ext cx="708913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Cube 247">
                  <a:extLst>
                    <a:ext uri="{FF2B5EF4-FFF2-40B4-BE49-F238E27FC236}">
                      <a16:creationId xmlns:a16="http://schemas.microsoft.com/office/drawing/2014/main" id="{423D4623-41D0-4930-AF48-80D67FC08257}"/>
                    </a:ext>
                  </a:extLst>
                </p:cNvPr>
                <p:cNvSpPr/>
                <p:nvPr/>
              </p:nvSpPr>
              <p:spPr>
                <a:xfrm>
                  <a:off x="920284" y="1407559"/>
                  <a:ext cx="708915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Cube 248">
                  <a:extLst>
                    <a:ext uri="{FF2B5EF4-FFF2-40B4-BE49-F238E27FC236}">
                      <a16:creationId xmlns:a16="http://schemas.microsoft.com/office/drawing/2014/main" id="{FF17B5EC-188E-420E-89E6-E2B9E6233678}"/>
                    </a:ext>
                  </a:extLst>
                </p:cNvPr>
                <p:cNvSpPr/>
                <p:nvPr/>
              </p:nvSpPr>
              <p:spPr>
                <a:xfrm>
                  <a:off x="1320992" y="423466"/>
                  <a:ext cx="708916" cy="708914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Cube 249">
                  <a:extLst>
                    <a:ext uri="{FF2B5EF4-FFF2-40B4-BE49-F238E27FC236}">
                      <a16:creationId xmlns:a16="http://schemas.microsoft.com/office/drawing/2014/main" id="{697E7BCE-B16E-4343-9DD8-3B9CDA3846AD}"/>
                    </a:ext>
                  </a:extLst>
                </p:cNvPr>
                <p:cNvSpPr/>
                <p:nvPr/>
              </p:nvSpPr>
              <p:spPr>
                <a:xfrm>
                  <a:off x="1133443" y="631862"/>
                  <a:ext cx="708916" cy="708914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2" name="Cube 241">
                <a:extLst>
                  <a:ext uri="{FF2B5EF4-FFF2-40B4-BE49-F238E27FC236}">
                    <a16:creationId xmlns:a16="http://schemas.microsoft.com/office/drawing/2014/main" id="{6B1D628B-04B2-4D24-A289-922996A27FDC}"/>
                  </a:ext>
                </a:extLst>
              </p:cNvPr>
              <p:cNvSpPr/>
              <p:nvPr/>
            </p:nvSpPr>
            <p:spPr>
              <a:xfrm>
                <a:off x="920911" y="831944"/>
                <a:ext cx="708918" cy="708916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9B282C08-1657-49D4-8A4C-8D382794B916}"/>
              </a:ext>
            </a:extLst>
          </p:cNvPr>
          <p:cNvGrpSpPr/>
          <p:nvPr/>
        </p:nvGrpSpPr>
        <p:grpSpPr>
          <a:xfrm>
            <a:off x="7997433" y="1376108"/>
            <a:ext cx="897939" cy="789285"/>
            <a:chOff x="637332" y="681479"/>
            <a:chExt cx="997154" cy="1283804"/>
          </a:xfrm>
        </p:grpSpPr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7D993ED9-E21A-474A-B7E8-83A1CC026CAA}"/>
                </a:ext>
              </a:extLst>
            </p:cNvPr>
            <p:cNvSpPr/>
            <p:nvPr/>
          </p:nvSpPr>
          <p:spPr>
            <a:xfrm>
              <a:off x="637332" y="1531367"/>
              <a:ext cx="997154" cy="433916"/>
            </a:xfrm>
            <a:custGeom>
              <a:avLst/>
              <a:gdLst>
                <a:gd name="connsiteX0" fmla="*/ 0 w 1778000"/>
                <a:gd name="connsiteY0" fmla="*/ 433916 h 433916"/>
                <a:gd name="connsiteX1" fmla="*/ 433916 w 1778000"/>
                <a:gd name="connsiteY1" fmla="*/ 0 h 433916"/>
                <a:gd name="connsiteX2" fmla="*/ 1778000 w 1778000"/>
                <a:gd name="connsiteY2" fmla="*/ 0 h 433916"/>
                <a:gd name="connsiteX3" fmla="*/ 1335616 w 1778000"/>
                <a:gd name="connsiteY3" fmla="*/ 433916 h 433916"/>
                <a:gd name="connsiteX4" fmla="*/ 0 w 1778000"/>
                <a:gd name="connsiteY4" fmla="*/ 433916 h 43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8000" h="433916">
                  <a:moveTo>
                    <a:pt x="0" y="433916"/>
                  </a:moveTo>
                  <a:lnTo>
                    <a:pt x="433916" y="0"/>
                  </a:lnTo>
                  <a:lnTo>
                    <a:pt x="1778000" y="0"/>
                  </a:lnTo>
                  <a:lnTo>
                    <a:pt x="1335616" y="433916"/>
                  </a:lnTo>
                  <a:lnTo>
                    <a:pt x="0" y="43391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3EE79ABC-1B63-4983-9906-EA2F43E98BD6}"/>
                </a:ext>
              </a:extLst>
            </p:cNvPr>
            <p:cNvGrpSpPr/>
            <p:nvPr/>
          </p:nvGrpSpPr>
          <p:grpSpPr>
            <a:xfrm>
              <a:off x="949299" y="681479"/>
              <a:ext cx="593075" cy="1201275"/>
              <a:chOff x="910006" y="423466"/>
              <a:chExt cx="1119902" cy="2268363"/>
            </a:xfrm>
          </p:grpSpPr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6DCB8A4E-3A8C-4AE0-9E59-0128F1895E5B}"/>
                  </a:ext>
                </a:extLst>
              </p:cNvPr>
              <p:cNvGrpSpPr/>
              <p:nvPr/>
            </p:nvGrpSpPr>
            <p:grpSpPr>
              <a:xfrm>
                <a:off x="910006" y="423466"/>
                <a:ext cx="1119902" cy="2268363"/>
                <a:chOff x="910006" y="423466"/>
                <a:chExt cx="1119902" cy="2268363"/>
              </a:xfrm>
            </p:grpSpPr>
            <p:sp>
              <p:nvSpPr>
                <p:cNvPr id="256" name="Cube 255">
                  <a:extLst>
                    <a:ext uri="{FF2B5EF4-FFF2-40B4-BE49-F238E27FC236}">
                      <a16:creationId xmlns:a16="http://schemas.microsoft.com/office/drawing/2014/main" id="{42ABDA62-AAD4-4EE2-A46A-E8B04C94BE0A}"/>
                    </a:ext>
                  </a:extLst>
                </p:cNvPr>
                <p:cNvSpPr/>
                <p:nvPr/>
              </p:nvSpPr>
              <p:spPr>
                <a:xfrm>
                  <a:off x="1320993" y="1602769"/>
                  <a:ext cx="708913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Cube 256">
                  <a:extLst>
                    <a:ext uri="{FF2B5EF4-FFF2-40B4-BE49-F238E27FC236}">
                      <a16:creationId xmlns:a16="http://schemas.microsoft.com/office/drawing/2014/main" id="{5A77E019-289A-4CB8-A7B3-C864AD955A19}"/>
                    </a:ext>
                  </a:extLst>
                </p:cNvPr>
                <p:cNvSpPr/>
                <p:nvPr/>
              </p:nvSpPr>
              <p:spPr>
                <a:xfrm>
                  <a:off x="1115508" y="1787704"/>
                  <a:ext cx="708913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Cube 257">
                  <a:extLst>
                    <a:ext uri="{FF2B5EF4-FFF2-40B4-BE49-F238E27FC236}">
                      <a16:creationId xmlns:a16="http://schemas.microsoft.com/office/drawing/2014/main" id="{366EC640-3AB7-4E4A-9FD7-4153ADFDCED3}"/>
                    </a:ext>
                  </a:extLst>
                </p:cNvPr>
                <p:cNvSpPr/>
                <p:nvPr/>
              </p:nvSpPr>
              <p:spPr>
                <a:xfrm>
                  <a:off x="910006" y="1982914"/>
                  <a:ext cx="708915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Cube 258">
                  <a:extLst>
                    <a:ext uri="{FF2B5EF4-FFF2-40B4-BE49-F238E27FC236}">
                      <a16:creationId xmlns:a16="http://schemas.microsoft.com/office/drawing/2014/main" id="{4808CBC7-2CFA-4147-82C8-9B6D13F161D8}"/>
                    </a:ext>
                  </a:extLst>
                </p:cNvPr>
                <p:cNvSpPr/>
                <p:nvPr/>
              </p:nvSpPr>
              <p:spPr>
                <a:xfrm>
                  <a:off x="1320992" y="990995"/>
                  <a:ext cx="708912" cy="708914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60" name="Cube 259">
                  <a:extLst>
                    <a:ext uri="{FF2B5EF4-FFF2-40B4-BE49-F238E27FC236}">
                      <a16:creationId xmlns:a16="http://schemas.microsoft.com/office/drawing/2014/main" id="{A094FF63-5030-47E1-9117-1FB123EABA5E}"/>
                    </a:ext>
                  </a:extLst>
                </p:cNvPr>
                <p:cNvSpPr/>
                <p:nvPr/>
              </p:nvSpPr>
              <p:spPr>
                <a:xfrm>
                  <a:off x="1125772" y="1212352"/>
                  <a:ext cx="708913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Cube 260">
                  <a:extLst>
                    <a:ext uri="{FF2B5EF4-FFF2-40B4-BE49-F238E27FC236}">
                      <a16:creationId xmlns:a16="http://schemas.microsoft.com/office/drawing/2014/main" id="{0560F03E-611B-4B33-A17A-2FC5A8B028F6}"/>
                    </a:ext>
                  </a:extLst>
                </p:cNvPr>
                <p:cNvSpPr/>
                <p:nvPr/>
              </p:nvSpPr>
              <p:spPr>
                <a:xfrm>
                  <a:off x="920284" y="1407559"/>
                  <a:ext cx="708915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Cube 261">
                  <a:extLst>
                    <a:ext uri="{FF2B5EF4-FFF2-40B4-BE49-F238E27FC236}">
                      <a16:creationId xmlns:a16="http://schemas.microsoft.com/office/drawing/2014/main" id="{3D9229DC-6D11-4516-97FF-383D04830779}"/>
                    </a:ext>
                  </a:extLst>
                </p:cNvPr>
                <p:cNvSpPr/>
                <p:nvPr/>
              </p:nvSpPr>
              <p:spPr>
                <a:xfrm>
                  <a:off x="1320992" y="423466"/>
                  <a:ext cx="708916" cy="708914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63" name="Cube 262">
                  <a:extLst>
                    <a:ext uri="{FF2B5EF4-FFF2-40B4-BE49-F238E27FC236}">
                      <a16:creationId xmlns:a16="http://schemas.microsoft.com/office/drawing/2014/main" id="{702E1462-D345-4249-B468-F00D12BDB6A2}"/>
                    </a:ext>
                  </a:extLst>
                </p:cNvPr>
                <p:cNvSpPr/>
                <p:nvPr/>
              </p:nvSpPr>
              <p:spPr>
                <a:xfrm>
                  <a:off x="1133443" y="631862"/>
                  <a:ext cx="708916" cy="708914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5" name="Cube 254">
                <a:extLst>
                  <a:ext uri="{FF2B5EF4-FFF2-40B4-BE49-F238E27FC236}">
                    <a16:creationId xmlns:a16="http://schemas.microsoft.com/office/drawing/2014/main" id="{CC8A7670-4AD1-4360-9C3C-5EF53C25D31B}"/>
                  </a:ext>
                </a:extLst>
              </p:cNvPr>
              <p:cNvSpPr/>
              <p:nvPr/>
            </p:nvSpPr>
            <p:spPr>
              <a:xfrm>
                <a:off x="920911" y="831944"/>
                <a:ext cx="708918" cy="708916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22F040D4-DDCA-489F-B826-9578C088A433}"/>
              </a:ext>
            </a:extLst>
          </p:cNvPr>
          <p:cNvGrpSpPr/>
          <p:nvPr/>
        </p:nvGrpSpPr>
        <p:grpSpPr>
          <a:xfrm>
            <a:off x="9329580" y="1357054"/>
            <a:ext cx="897939" cy="789285"/>
            <a:chOff x="637332" y="681479"/>
            <a:chExt cx="997154" cy="1283804"/>
          </a:xfrm>
        </p:grpSpPr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F77723A2-4E69-4DF0-A837-0DF33B1E493A}"/>
                </a:ext>
              </a:extLst>
            </p:cNvPr>
            <p:cNvSpPr/>
            <p:nvPr/>
          </p:nvSpPr>
          <p:spPr>
            <a:xfrm>
              <a:off x="637332" y="1531367"/>
              <a:ext cx="997154" cy="433916"/>
            </a:xfrm>
            <a:custGeom>
              <a:avLst/>
              <a:gdLst>
                <a:gd name="connsiteX0" fmla="*/ 0 w 1778000"/>
                <a:gd name="connsiteY0" fmla="*/ 433916 h 433916"/>
                <a:gd name="connsiteX1" fmla="*/ 433916 w 1778000"/>
                <a:gd name="connsiteY1" fmla="*/ 0 h 433916"/>
                <a:gd name="connsiteX2" fmla="*/ 1778000 w 1778000"/>
                <a:gd name="connsiteY2" fmla="*/ 0 h 433916"/>
                <a:gd name="connsiteX3" fmla="*/ 1335616 w 1778000"/>
                <a:gd name="connsiteY3" fmla="*/ 433916 h 433916"/>
                <a:gd name="connsiteX4" fmla="*/ 0 w 1778000"/>
                <a:gd name="connsiteY4" fmla="*/ 433916 h 43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8000" h="433916">
                  <a:moveTo>
                    <a:pt x="0" y="433916"/>
                  </a:moveTo>
                  <a:lnTo>
                    <a:pt x="433916" y="0"/>
                  </a:lnTo>
                  <a:lnTo>
                    <a:pt x="1778000" y="0"/>
                  </a:lnTo>
                  <a:lnTo>
                    <a:pt x="1335616" y="433916"/>
                  </a:lnTo>
                  <a:lnTo>
                    <a:pt x="0" y="43391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F3B9B1CD-5850-4A2C-A8C5-EB4406D91D5C}"/>
                </a:ext>
              </a:extLst>
            </p:cNvPr>
            <p:cNvGrpSpPr/>
            <p:nvPr/>
          </p:nvGrpSpPr>
          <p:grpSpPr>
            <a:xfrm>
              <a:off x="949299" y="681479"/>
              <a:ext cx="593075" cy="1201275"/>
              <a:chOff x="910006" y="423466"/>
              <a:chExt cx="1119902" cy="2268363"/>
            </a:xfrm>
          </p:grpSpPr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FFA0A38F-67FF-4513-9CD9-BBB70D941445}"/>
                  </a:ext>
                </a:extLst>
              </p:cNvPr>
              <p:cNvGrpSpPr/>
              <p:nvPr/>
            </p:nvGrpSpPr>
            <p:grpSpPr>
              <a:xfrm>
                <a:off x="910006" y="423466"/>
                <a:ext cx="1119902" cy="2268363"/>
                <a:chOff x="910006" y="423466"/>
                <a:chExt cx="1119902" cy="2268363"/>
              </a:xfrm>
            </p:grpSpPr>
            <p:sp>
              <p:nvSpPr>
                <p:cNvPr id="269" name="Cube 268">
                  <a:extLst>
                    <a:ext uri="{FF2B5EF4-FFF2-40B4-BE49-F238E27FC236}">
                      <a16:creationId xmlns:a16="http://schemas.microsoft.com/office/drawing/2014/main" id="{FC2AD7C2-1EF9-4884-8E94-2BEA3CE7FE56}"/>
                    </a:ext>
                  </a:extLst>
                </p:cNvPr>
                <p:cNvSpPr/>
                <p:nvPr/>
              </p:nvSpPr>
              <p:spPr>
                <a:xfrm>
                  <a:off x="1320993" y="1602769"/>
                  <a:ext cx="708913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423EB309-4071-4778-99F5-C23354A2AB79}"/>
                    </a:ext>
                  </a:extLst>
                </p:cNvPr>
                <p:cNvSpPr/>
                <p:nvPr/>
              </p:nvSpPr>
              <p:spPr>
                <a:xfrm>
                  <a:off x="1115508" y="1787704"/>
                  <a:ext cx="708913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A83C17CF-EE67-4286-AFF0-62C3F87BCB41}"/>
                    </a:ext>
                  </a:extLst>
                </p:cNvPr>
                <p:cNvSpPr/>
                <p:nvPr/>
              </p:nvSpPr>
              <p:spPr>
                <a:xfrm>
                  <a:off x="910006" y="1982914"/>
                  <a:ext cx="708915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63CF3D0-9F2D-4893-9FD8-3A5BEEA55A46}"/>
                    </a:ext>
                  </a:extLst>
                </p:cNvPr>
                <p:cNvSpPr/>
                <p:nvPr/>
              </p:nvSpPr>
              <p:spPr>
                <a:xfrm>
                  <a:off x="1320992" y="990995"/>
                  <a:ext cx="708912" cy="708914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95341415-40C0-4863-ABE4-1E3C7151E675}"/>
                    </a:ext>
                  </a:extLst>
                </p:cNvPr>
                <p:cNvSpPr/>
                <p:nvPr/>
              </p:nvSpPr>
              <p:spPr>
                <a:xfrm>
                  <a:off x="1125772" y="1212352"/>
                  <a:ext cx="708913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27420702-9DB4-4401-BCE5-AEB39979661A}"/>
                    </a:ext>
                  </a:extLst>
                </p:cNvPr>
                <p:cNvSpPr/>
                <p:nvPr/>
              </p:nvSpPr>
              <p:spPr>
                <a:xfrm>
                  <a:off x="920284" y="1407559"/>
                  <a:ext cx="708915" cy="708915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09712EC1-7DB9-4C2D-B8A1-EC152812F64E}"/>
                    </a:ext>
                  </a:extLst>
                </p:cNvPr>
                <p:cNvSpPr/>
                <p:nvPr/>
              </p:nvSpPr>
              <p:spPr>
                <a:xfrm>
                  <a:off x="1320992" y="423466"/>
                  <a:ext cx="708916" cy="708914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76" name="Cube 275">
                  <a:extLst>
                    <a:ext uri="{FF2B5EF4-FFF2-40B4-BE49-F238E27FC236}">
                      <a16:creationId xmlns:a16="http://schemas.microsoft.com/office/drawing/2014/main" id="{C1096C38-C522-4B62-A444-9B52FAC108D1}"/>
                    </a:ext>
                  </a:extLst>
                </p:cNvPr>
                <p:cNvSpPr/>
                <p:nvPr/>
              </p:nvSpPr>
              <p:spPr>
                <a:xfrm>
                  <a:off x="1133443" y="631862"/>
                  <a:ext cx="708916" cy="708914"/>
                </a:xfrm>
                <a:prstGeom prst="cub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8" name="Cube 267">
                <a:extLst>
                  <a:ext uri="{FF2B5EF4-FFF2-40B4-BE49-F238E27FC236}">
                    <a16:creationId xmlns:a16="http://schemas.microsoft.com/office/drawing/2014/main" id="{C1109B43-5D84-4F9D-B076-A01B7BAB5873}"/>
                  </a:ext>
                </a:extLst>
              </p:cNvPr>
              <p:cNvSpPr/>
              <p:nvPr/>
            </p:nvSpPr>
            <p:spPr>
              <a:xfrm>
                <a:off x="920911" y="831944"/>
                <a:ext cx="708918" cy="708916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259543D-0559-4E7E-BAAD-DC117BF9F46C}"/>
              </a:ext>
            </a:extLst>
          </p:cNvPr>
          <p:cNvCxnSpPr/>
          <p:nvPr/>
        </p:nvCxnSpPr>
        <p:spPr>
          <a:xfrm>
            <a:off x="7763534" y="6632953"/>
            <a:ext cx="28435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4225517-9EF6-4468-BAD6-D59F7BA9FACF}"/>
              </a:ext>
            </a:extLst>
          </p:cNvPr>
          <p:cNvSpPr/>
          <p:nvPr/>
        </p:nvSpPr>
        <p:spPr>
          <a:xfrm>
            <a:off x="11364330" y="46544"/>
            <a:ext cx="768419" cy="2455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402766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77C246-B639-47AB-8412-D75D6F20D359}"/>
              </a:ext>
            </a:extLst>
          </p:cNvPr>
          <p:cNvSpPr/>
          <p:nvPr/>
        </p:nvSpPr>
        <p:spPr>
          <a:xfrm>
            <a:off x="-9626" y="0"/>
            <a:ext cx="12192000" cy="3284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Why we choose UAT GR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 Convert stock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0936D0-849C-4BCE-A2F1-E90172472187}"/>
              </a:ext>
            </a:extLst>
          </p:cNvPr>
          <p:cNvSpPr/>
          <p:nvPr/>
        </p:nvSpPr>
        <p:spPr>
          <a:xfrm>
            <a:off x="118132" y="645590"/>
            <a:ext cx="11955735" cy="2929817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486523-C6C1-459D-8F66-1B9246815E40}"/>
              </a:ext>
            </a:extLst>
          </p:cNvPr>
          <p:cNvSpPr/>
          <p:nvPr/>
        </p:nvSpPr>
        <p:spPr>
          <a:xfrm>
            <a:off x="118132" y="342610"/>
            <a:ext cx="10275378" cy="262889"/>
          </a:xfrm>
          <a:prstGeom prst="rect">
            <a:avLst/>
          </a:prstGeom>
          <a:gradFill rotWithShape="1">
            <a:gsLst>
              <a:gs pos="0">
                <a:schemeClr val="tx2">
                  <a:lumMod val="10000"/>
                  <a:lumOff val="90000"/>
                </a:schemeClr>
              </a:gs>
              <a:gs pos="50000">
                <a:srgbClr val="FFFFFF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6615" rIns="16615" anchor="ctr"/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 Convert stock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  <a:sym typeface="Wingdings" panose="05000000000000000000" pitchFamily="2" charset="2"/>
              </a:rPr>
              <a:t> UAT GR</a:t>
            </a:r>
            <a:endParaRPr kumimoji="1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UI Gothic" pitchFamily="50" charset="-128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FF4C0F-4EB7-4827-B3D0-574F8E06DD59}"/>
              </a:ext>
            </a:extLst>
          </p:cNvPr>
          <p:cNvSpPr/>
          <p:nvPr/>
        </p:nvSpPr>
        <p:spPr>
          <a:xfrm>
            <a:off x="108506" y="3892580"/>
            <a:ext cx="11955735" cy="2929817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552D75-3DD0-45EC-828C-99B02F786C82}"/>
              </a:ext>
            </a:extLst>
          </p:cNvPr>
          <p:cNvSpPr/>
          <p:nvPr/>
        </p:nvSpPr>
        <p:spPr>
          <a:xfrm>
            <a:off x="127759" y="3629691"/>
            <a:ext cx="10275378" cy="262889"/>
          </a:xfrm>
          <a:prstGeom prst="rect">
            <a:avLst/>
          </a:prstGeom>
          <a:gradFill rotWithShape="1">
            <a:gsLst>
              <a:gs pos="0">
                <a:schemeClr val="tx2">
                  <a:lumMod val="10000"/>
                  <a:lumOff val="90000"/>
                </a:schemeClr>
              </a:gs>
              <a:gs pos="50000">
                <a:srgbClr val="FFFFFF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6615" rIns="16615" anchor="ctr"/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</a:rPr>
              <a:t> UAT GR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UI Gothic" pitchFamily="50" charset="-128"/>
                <a:cs typeface="Arial" panose="020B0604020202020204" pitchFamily="34" charset="0"/>
                <a:sym typeface="Wingdings" panose="05000000000000000000" pitchFamily="2" charset="2"/>
              </a:rPr>
              <a:t>Convert stock</a:t>
            </a:r>
            <a:endParaRPr kumimoji="1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UI Gothic" pitchFamily="50" charset="-128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33A3E6-4967-4BCB-83E1-79E53F19941F}"/>
              </a:ext>
            </a:extLst>
          </p:cNvPr>
          <p:cNvCxnSpPr>
            <a:cxnSpLocks/>
          </p:cNvCxnSpPr>
          <p:nvPr/>
        </p:nvCxnSpPr>
        <p:spPr>
          <a:xfrm>
            <a:off x="1799925" y="1345914"/>
            <a:ext cx="97568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4FD30EF-FEF4-4C1E-98FA-A1FF29527A2C}"/>
              </a:ext>
            </a:extLst>
          </p:cNvPr>
          <p:cNvCxnSpPr>
            <a:cxnSpLocks/>
          </p:cNvCxnSpPr>
          <p:nvPr/>
        </p:nvCxnSpPr>
        <p:spPr>
          <a:xfrm>
            <a:off x="7852887" y="1181529"/>
            <a:ext cx="0" cy="23220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A4BBC7-DD47-439C-A6FF-7A47F3D6A0F8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5902390" y="1265908"/>
            <a:ext cx="0" cy="259708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01310E-9DEC-425E-BF01-077475D7A3B4}"/>
              </a:ext>
            </a:extLst>
          </p:cNvPr>
          <p:cNvCxnSpPr>
            <a:cxnSpLocks/>
          </p:cNvCxnSpPr>
          <p:nvPr/>
        </p:nvCxnSpPr>
        <p:spPr>
          <a:xfrm>
            <a:off x="3895293" y="1240508"/>
            <a:ext cx="0" cy="275025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2627C83-1F71-4F78-A349-C986EA3813B4}"/>
              </a:ext>
            </a:extLst>
          </p:cNvPr>
          <p:cNvSpPr/>
          <p:nvPr/>
        </p:nvSpPr>
        <p:spPr>
          <a:xfrm>
            <a:off x="7416854" y="660539"/>
            <a:ext cx="872066" cy="385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UAT GR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9B1B92-6831-4190-8269-F67847FCAB18}"/>
              </a:ext>
            </a:extLst>
          </p:cNvPr>
          <p:cNvSpPr/>
          <p:nvPr/>
        </p:nvSpPr>
        <p:spPr>
          <a:xfrm>
            <a:off x="7421087" y="880246"/>
            <a:ext cx="872066" cy="385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[N day]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C7680F-96D4-4790-9118-12E5128FE41B}"/>
              </a:ext>
            </a:extLst>
          </p:cNvPr>
          <p:cNvSpPr/>
          <p:nvPr/>
        </p:nvSpPr>
        <p:spPr>
          <a:xfrm>
            <a:off x="9362841" y="880246"/>
            <a:ext cx="872066" cy="385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[N day]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477A69-4160-4A82-9264-9DFD978664D7}"/>
              </a:ext>
            </a:extLst>
          </p:cNvPr>
          <p:cNvSpPr/>
          <p:nvPr/>
        </p:nvSpPr>
        <p:spPr>
          <a:xfrm>
            <a:off x="5367219" y="880246"/>
            <a:ext cx="1070342" cy="385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[N-1 day]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F9C324-BF93-4219-9CA8-E65A4F6300A6}"/>
              </a:ext>
            </a:extLst>
          </p:cNvPr>
          <p:cNvSpPr/>
          <p:nvPr/>
        </p:nvSpPr>
        <p:spPr>
          <a:xfrm>
            <a:off x="3364117" y="880246"/>
            <a:ext cx="1070343" cy="385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[N-2 day]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446062-2F4A-43DE-B4DC-7C62ED599255}"/>
              </a:ext>
            </a:extLst>
          </p:cNvPr>
          <p:cNvCxnSpPr>
            <a:cxnSpLocks/>
          </p:cNvCxnSpPr>
          <p:nvPr/>
        </p:nvCxnSpPr>
        <p:spPr>
          <a:xfrm>
            <a:off x="9801290" y="1255825"/>
            <a:ext cx="0" cy="259708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241EAC3-C8E5-4FC7-905A-05062D977045}"/>
              </a:ext>
            </a:extLst>
          </p:cNvPr>
          <p:cNvSpPr/>
          <p:nvPr/>
        </p:nvSpPr>
        <p:spPr>
          <a:xfrm>
            <a:off x="303284" y="1917667"/>
            <a:ext cx="1070343" cy="385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Part 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7D60AE4-E071-4E03-ABDE-414E5762583E}"/>
              </a:ext>
            </a:extLst>
          </p:cNvPr>
          <p:cNvSpPr/>
          <p:nvPr/>
        </p:nvSpPr>
        <p:spPr>
          <a:xfrm>
            <a:off x="303284" y="2844774"/>
            <a:ext cx="1070343" cy="385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Part B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E0FEC3-9E5A-4128-911D-3F195552C323}"/>
              </a:ext>
            </a:extLst>
          </p:cNvPr>
          <p:cNvCxnSpPr>
            <a:cxnSpLocks/>
          </p:cNvCxnSpPr>
          <p:nvPr/>
        </p:nvCxnSpPr>
        <p:spPr>
          <a:xfrm>
            <a:off x="2113448" y="1244075"/>
            <a:ext cx="0" cy="275025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FA54962-6CF7-4E4F-928D-1BA98FABDC4E}"/>
              </a:ext>
            </a:extLst>
          </p:cNvPr>
          <p:cNvSpPr/>
          <p:nvPr/>
        </p:nvSpPr>
        <p:spPr>
          <a:xfrm>
            <a:off x="1582272" y="883813"/>
            <a:ext cx="1070343" cy="385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[N-3 day]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0B8035B-707A-4051-A3EF-31CB079555E8}"/>
              </a:ext>
            </a:extLst>
          </p:cNvPr>
          <p:cNvCxnSpPr>
            <a:cxnSpLocks/>
          </p:cNvCxnSpPr>
          <p:nvPr/>
        </p:nvCxnSpPr>
        <p:spPr>
          <a:xfrm>
            <a:off x="2113448" y="1569195"/>
            <a:ext cx="0" cy="1934401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7F8911F-D8CE-4AFC-86D7-C13902D63A93}"/>
              </a:ext>
            </a:extLst>
          </p:cNvPr>
          <p:cNvSpPr/>
          <p:nvPr/>
        </p:nvSpPr>
        <p:spPr>
          <a:xfrm>
            <a:off x="2138884" y="2044178"/>
            <a:ext cx="639909" cy="162002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9953AC-2E2E-4696-9482-111159CB9EDB}"/>
              </a:ext>
            </a:extLst>
          </p:cNvPr>
          <p:cNvSpPr/>
          <p:nvPr/>
        </p:nvSpPr>
        <p:spPr>
          <a:xfrm>
            <a:off x="2468998" y="2950172"/>
            <a:ext cx="639909" cy="162002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2310EEA-78F9-4803-B1E0-9B8F1DAE6D0B}"/>
              </a:ext>
            </a:extLst>
          </p:cNvPr>
          <p:cNvSpPr/>
          <p:nvPr/>
        </p:nvSpPr>
        <p:spPr>
          <a:xfrm>
            <a:off x="7889337" y="2044178"/>
            <a:ext cx="639909" cy="162002"/>
          </a:xfrm>
          <a:prstGeom prst="rect">
            <a:avLst/>
          </a:prstGeom>
          <a:pattFill prst="dkUpDiag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3B3372-78DC-4C32-BAB7-6B08BA522D84}"/>
              </a:ext>
            </a:extLst>
          </p:cNvPr>
          <p:cNvSpPr/>
          <p:nvPr/>
        </p:nvSpPr>
        <p:spPr>
          <a:xfrm>
            <a:off x="4840988" y="2029497"/>
            <a:ext cx="639909" cy="162002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3C0166-2C96-4D6B-95E8-875B6A9FB642}"/>
              </a:ext>
            </a:extLst>
          </p:cNvPr>
          <p:cNvSpPr/>
          <p:nvPr/>
        </p:nvSpPr>
        <p:spPr>
          <a:xfrm>
            <a:off x="8367486" y="2950172"/>
            <a:ext cx="639909" cy="162002"/>
          </a:xfrm>
          <a:prstGeom prst="rect">
            <a:avLst/>
          </a:prstGeom>
          <a:pattFill prst="dkUpDiag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9A3FCE-492B-4016-AE49-16B0CCB646F8}"/>
              </a:ext>
            </a:extLst>
          </p:cNvPr>
          <p:cNvSpPr/>
          <p:nvPr/>
        </p:nvSpPr>
        <p:spPr>
          <a:xfrm>
            <a:off x="1303868" y="654748"/>
            <a:ext cx="1474914" cy="385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Convert day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93F026A-B162-4E1E-8639-97E54D830E65}"/>
              </a:ext>
            </a:extLst>
          </p:cNvPr>
          <p:cNvCxnSpPr>
            <a:cxnSpLocks/>
          </p:cNvCxnSpPr>
          <p:nvPr/>
        </p:nvCxnSpPr>
        <p:spPr>
          <a:xfrm>
            <a:off x="2652615" y="2191499"/>
            <a:ext cx="0" cy="758673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6741A7B9-E402-4A83-B088-9CEDFC08AB72}"/>
              </a:ext>
            </a:extLst>
          </p:cNvPr>
          <p:cNvSpPr/>
          <p:nvPr/>
        </p:nvSpPr>
        <p:spPr>
          <a:xfrm>
            <a:off x="2041325" y="2353501"/>
            <a:ext cx="1733113" cy="385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Current stock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Convert 1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time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173FDBE-67A8-46B0-9217-8FC1053DE69E}"/>
              </a:ext>
            </a:extLst>
          </p:cNvPr>
          <p:cNvSpPr/>
          <p:nvPr/>
        </p:nvSpPr>
        <p:spPr>
          <a:xfrm>
            <a:off x="4294554" y="2353501"/>
            <a:ext cx="1733113" cy="385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New lot come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Convert 2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time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48646FA-5A40-4E25-A259-4C789E1EEF1B}"/>
              </a:ext>
            </a:extLst>
          </p:cNvPr>
          <p:cNvCxnSpPr>
            <a:stCxn id="51" idx="0"/>
            <a:endCxn id="43" idx="2"/>
          </p:cNvCxnSpPr>
          <p:nvPr/>
        </p:nvCxnSpPr>
        <p:spPr>
          <a:xfrm flipH="1" flipV="1">
            <a:off x="5160943" y="2191499"/>
            <a:ext cx="168" cy="162002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9338BD5-4D6D-4BBC-86DD-0FEE7F322601}"/>
              </a:ext>
            </a:extLst>
          </p:cNvPr>
          <p:cNvCxnSpPr>
            <a:cxnSpLocks/>
          </p:cNvCxnSpPr>
          <p:nvPr/>
        </p:nvCxnSpPr>
        <p:spPr>
          <a:xfrm>
            <a:off x="8443815" y="2192395"/>
            <a:ext cx="0" cy="758673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FA5C91F4-A2C0-47BD-B198-854F5552050D}"/>
              </a:ext>
            </a:extLst>
          </p:cNvPr>
          <p:cNvSpPr/>
          <p:nvPr/>
        </p:nvSpPr>
        <p:spPr>
          <a:xfrm>
            <a:off x="7852890" y="2322745"/>
            <a:ext cx="2918757" cy="385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New lot come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Apply new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 need Convert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3546B6C-98E8-42AD-B629-C11C3630BDFC}"/>
              </a:ext>
            </a:extLst>
          </p:cNvPr>
          <p:cNvGrpSpPr/>
          <p:nvPr/>
        </p:nvGrpSpPr>
        <p:grpSpPr>
          <a:xfrm>
            <a:off x="431802" y="1786467"/>
            <a:ext cx="7251708" cy="1058296"/>
            <a:chOff x="431802" y="1786467"/>
            <a:chExt cx="7251708" cy="105829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E6C2C77-6DAE-4EC7-8957-D9AE9D276CC6}"/>
                </a:ext>
              </a:extLst>
            </p:cNvPr>
            <p:cNvSpPr/>
            <p:nvPr/>
          </p:nvSpPr>
          <p:spPr>
            <a:xfrm>
              <a:off x="431802" y="1786467"/>
              <a:ext cx="7238991" cy="105829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60EC107-F73E-49F0-9991-DA05D96B62E6}"/>
                </a:ext>
              </a:extLst>
            </p:cNvPr>
            <p:cNvSpPr/>
            <p:nvPr/>
          </p:nvSpPr>
          <p:spPr>
            <a:xfrm>
              <a:off x="5950397" y="2267830"/>
              <a:ext cx="1733113" cy="3856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1 part convert many time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  <a:sym typeface="Wingdings" panose="05000000000000000000" pitchFamily="2" charset="2"/>
                </a:rPr>
                <a:t> 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  <a:sym typeface="Wingdings" panose="05000000000000000000" pitchFamily="2" charset="2"/>
                </a:rPr>
                <a:t>Hard to control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3356E7-0DEC-4A74-9DE8-F3C16098C8AF}"/>
              </a:ext>
            </a:extLst>
          </p:cNvPr>
          <p:cNvCxnSpPr>
            <a:cxnSpLocks/>
          </p:cNvCxnSpPr>
          <p:nvPr/>
        </p:nvCxnSpPr>
        <p:spPr>
          <a:xfrm>
            <a:off x="1790300" y="4535453"/>
            <a:ext cx="97568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90CCC15-F21F-4350-91C0-1C641A2FE317}"/>
              </a:ext>
            </a:extLst>
          </p:cNvPr>
          <p:cNvCxnSpPr>
            <a:cxnSpLocks/>
          </p:cNvCxnSpPr>
          <p:nvPr/>
        </p:nvCxnSpPr>
        <p:spPr>
          <a:xfrm>
            <a:off x="7843262" y="4371068"/>
            <a:ext cx="0" cy="23220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B2C02CD-08CF-4AE4-BA61-0D7D818F4A56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3951722" y="4406847"/>
            <a:ext cx="0" cy="259708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5E3AF3-9870-4361-8713-BE945ECB1738}"/>
              </a:ext>
            </a:extLst>
          </p:cNvPr>
          <p:cNvCxnSpPr>
            <a:cxnSpLocks/>
          </p:cNvCxnSpPr>
          <p:nvPr/>
        </p:nvCxnSpPr>
        <p:spPr>
          <a:xfrm>
            <a:off x="5752969" y="4430047"/>
            <a:ext cx="0" cy="275025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98E95590-E3BD-4054-B93B-8D97AC20A0B0}"/>
              </a:ext>
            </a:extLst>
          </p:cNvPr>
          <p:cNvSpPr/>
          <p:nvPr/>
        </p:nvSpPr>
        <p:spPr>
          <a:xfrm>
            <a:off x="7407229" y="3850078"/>
            <a:ext cx="872066" cy="385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UAT GR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7DB4D33-5EF7-4241-88B3-4E4EE327DC24}"/>
              </a:ext>
            </a:extLst>
          </p:cNvPr>
          <p:cNvSpPr/>
          <p:nvPr/>
        </p:nvSpPr>
        <p:spPr>
          <a:xfrm>
            <a:off x="7411462" y="4069785"/>
            <a:ext cx="872066" cy="385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[N day]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983B6-A7B2-4D7D-9197-F82DADCB643E}"/>
              </a:ext>
            </a:extLst>
          </p:cNvPr>
          <p:cNvSpPr/>
          <p:nvPr/>
        </p:nvSpPr>
        <p:spPr>
          <a:xfrm>
            <a:off x="9199900" y="4069785"/>
            <a:ext cx="1227512" cy="385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[N+1 day]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143A575-B388-47AF-B4DE-D453C6010076}"/>
              </a:ext>
            </a:extLst>
          </p:cNvPr>
          <p:cNvSpPr/>
          <p:nvPr/>
        </p:nvSpPr>
        <p:spPr>
          <a:xfrm>
            <a:off x="3416551" y="4021185"/>
            <a:ext cx="1070342" cy="385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[N-2 day]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BEE40C5-4B12-44D7-97B8-3DDA6A610665}"/>
              </a:ext>
            </a:extLst>
          </p:cNvPr>
          <p:cNvSpPr/>
          <p:nvPr/>
        </p:nvSpPr>
        <p:spPr>
          <a:xfrm>
            <a:off x="5241770" y="4021185"/>
            <a:ext cx="1070343" cy="385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[N-1 day]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A73EEFC-0448-46C6-AE61-A7E3CC0A7C6C}"/>
              </a:ext>
            </a:extLst>
          </p:cNvPr>
          <p:cNvCxnSpPr>
            <a:cxnSpLocks/>
          </p:cNvCxnSpPr>
          <p:nvPr/>
        </p:nvCxnSpPr>
        <p:spPr>
          <a:xfrm>
            <a:off x="9791665" y="4445364"/>
            <a:ext cx="0" cy="259708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EE5FF0CC-F973-4A2B-8F9E-64F064A59842}"/>
              </a:ext>
            </a:extLst>
          </p:cNvPr>
          <p:cNvSpPr/>
          <p:nvPr/>
        </p:nvSpPr>
        <p:spPr>
          <a:xfrm>
            <a:off x="293659" y="5107206"/>
            <a:ext cx="1070343" cy="385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Part A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BCB260C-F53A-4763-9188-150E8D988AF0}"/>
              </a:ext>
            </a:extLst>
          </p:cNvPr>
          <p:cNvSpPr/>
          <p:nvPr/>
        </p:nvSpPr>
        <p:spPr>
          <a:xfrm>
            <a:off x="293659" y="6034313"/>
            <a:ext cx="1070343" cy="385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Part B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FDD0A2B-8683-4D39-8027-1F546301C7DA}"/>
              </a:ext>
            </a:extLst>
          </p:cNvPr>
          <p:cNvCxnSpPr>
            <a:cxnSpLocks/>
          </p:cNvCxnSpPr>
          <p:nvPr/>
        </p:nvCxnSpPr>
        <p:spPr>
          <a:xfrm>
            <a:off x="2103823" y="4433614"/>
            <a:ext cx="0" cy="275025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828921F5-F3B5-4274-B4AC-CC3382F6486B}"/>
              </a:ext>
            </a:extLst>
          </p:cNvPr>
          <p:cNvSpPr/>
          <p:nvPr/>
        </p:nvSpPr>
        <p:spPr>
          <a:xfrm>
            <a:off x="1572647" y="4073352"/>
            <a:ext cx="1070343" cy="385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[N-3 day]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AD7AD22-D846-4944-B195-0AB25FC3507D}"/>
              </a:ext>
            </a:extLst>
          </p:cNvPr>
          <p:cNvCxnSpPr>
            <a:cxnSpLocks/>
          </p:cNvCxnSpPr>
          <p:nvPr/>
        </p:nvCxnSpPr>
        <p:spPr>
          <a:xfrm>
            <a:off x="2103823" y="4758734"/>
            <a:ext cx="0" cy="1934401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934864E5-ACFE-42C5-A07C-2FD280E861B0}"/>
              </a:ext>
            </a:extLst>
          </p:cNvPr>
          <p:cNvSpPr/>
          <p:nvPr/>
        </p:nvSpPr>
        <p:spPr>
          <a:xfrm>
            <a:off x="2129259" y="5233717"/>
            <a:ext cx="639909" cy="162002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C99542C-A221-4EA6-B043-65193737D8AE}"/>
              </a:ext>
            </a:extLst>
          </p:cNvPr>
          <p:cNvSpPr/>
          <p:nvPr/>
        </p:nvSpPr>
        <p:spPr>
          <a:xfrm>
            <a:off x="2459373" y="6139711"/>
            <a:ext cx="639909" cy="162002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9722D3A-24DC-4396-B20E-A0D3272E46E1}"/>
              </a:ext>
            </a:extLst>
          </p:cNvPr>
          <p:cNvSpPr/>
          <p:nvPr/>
        </p:nvSpPr>
        <p:spPr>
          <a:xfrm>
            <a:off x="7879712" y="5233717"/>
            <a:ext cx="639909" cy="162002"/>
          </a:xfrm>
          <a:prstGeom prst="rect">
            <a:avLst/>
          </a:prstGeom>
          <a:pattFill prst="dkUpDiag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3289310-B5C8-408C-B47F-0A15047DE9F5}"/>
              </a:ext>
            </a:extLst>
          </p:cNvPr>
          <p:cNvSpPr/>
          <p:nvPr/>
        </p:nvSpPr>
        <p:spPr>
          <a:xfrm>
            <a:off x="4839829" y="5219036"/>
            <a:ext cx="639909" cy="162002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DB5481B-87D2-4866-9F73-5D48FCE7ADE8}"/>
              </a:ext>
            </a:extLst>
          </p:cNvPr>
          <p:cNvSpPr/>
          <p:nvPr/>
        </p:nvSpPr>
        <p:spPr>
          <a:xfrm>
            <a:off x="8357861" y="6139711"/>
            <a:ext cx="639909" cy="162002"/>
          </a:xfrm>
          <a:prstGeom prst="rect">
            <a:avLst/>
          </a:prstGeom>
          <a:pattFill prst="dkUpDiag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4722DDB-7C89-4C08-A48B-049FE549A12A}"/>
              </a:ext>
            </a:extLst>
          </p:cNvPr>
          <p:cNvCxnSpPr>
            <a:cxnSpLocks/>
          </p:cNvCxnSpPr>
          <p:nvPr/>
        </p:nvCxnSpPr>
        <p:spPr>
          <a:xfrm>
            <a:off x="2642990" y="5381038"/>
            <a:ext cx="0" cy="758673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A65ACEB0-46C3-4246-8024-903A5B6C28C1}"/>
              </a:ext>
            </a:extLst>
          </p:cNvPr>
          <p:cNvSpPr/>
          <p:nvPr/>
        </p:nvSpPr>
        <p:spPr>
          <a:xfrm>
            <a:off x="2031700" y="5543040"/>
            <a:ext cx="1733113" cy="385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Current stock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9800F9C-D2EE-4D0B-824C-EDCE2FD409C4}"/>
              </a:ext>
            </a:extLst>
          </p:cNvPr>
          <p:cNvSpPr/>
          <p:nvPr/>
        </p:nvSpPr>
        <p:spPr>
          <a:xfrm>
            <a:off x="4284929" y="5543040"/>
            <a:ext cx="1733113" cy="385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New lot come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91CCF71-21C5-4148-A6DE-5A7EC9B45C71}"/>
              </a:ext>
            </a:extLst>
          </p:cNvPr>
          <p:cNvCxnSpPr>
            <a:cxnSpLocks/>
          </p:cNvCxnSpPr>
          <p:nvPr/>
        </p:nvCxnSpPr>
        <p:spPr>
          <a:xfrm flipV="1">
            <a:off x="5148357" y="5318300"/>
            <a:ext cx="0" cy="316601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2F7E722-E92C-40A5-8F68-31C99EBA4984}"/>
              </a:ext>
            </a:extLst>
          </p:cNvPr>
          <p:cNvCxnSpPr>
            <a:cxnSpLocks/>
          </p:cNvCxnSpPr>
          <p:nvPr/>
        </p:nvCxnSpPr>
        <p:spPr>
          <a:xfrm>
            <a:off x="8434190" y="5381934"/>
            <a:ext cx="0" cy="758673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87716B5B-8C7B-4ED5-8D79-A35876BF624E}"/>
              </a:ext>
            </a:extLst>
          </p:cNvPr>
          <p:cNvSpPr/>
          <p:nvPr/>
        </p:nvSpPr>
        <p:spPr>
          <a:xfrm>
            <a:off x="7069867" y="5567543"/>
            <a:ext cx="2918757" cy="385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New lot come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Apply new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3848A3-BB0E-4DD6-B59E-F99E7FF81139}"/>
              </a:ext>
            </a:extLst>
          </p:cNvPr>
          <p:cNvSpPr/>
          <p:nvPr/>
        </p:nvSpPr>
        <p:spPr>
          <a:xfrm>
            <a:off x="8920483" y="3856049"/>
            <a:ext cx="1661154" cy="385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Convert day</a:t>
            </a:r>
          </a:p>
        </p:txBody>
      </p:sp>
      <p:sp>
        <p:nvSpPr>
          <p:cNvPr id="93" name="Star: 7 Points 92">
            <a:extLst>
              <a:ext uri="{FF2B5EF4-FFF2-40B4-BE49-F238E27FC236}">
                <a16:creationId xmlns:a16="http://schemas.microsoft.com/office/drawing/2014/main" id="{551230A3-BD2D-4B08-93E4-F7C70CF38B72}"/>
              </a:ext>
            </a:extLst>
          </p:cNvPr>
          <p:cNvSpPr/>
          <p:nvPr/>
        </p:nvSpPr>
        <p:spPr>
          <a:xfrm>
            <a:off x="9647555" y="5157037"/>
            <a:ext cx="286000" cy="286000"/>
          </a:xfrm>
          <a:prstGeom prst="star7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Star: 7 Points 93">
            <a:extLst>
              <a:ext uri="{FF2B5EF4-FFF2-40B4-BE49-F238E27FC236}">
                <a16:creationId xmlns:a16="http://schemas.microsoft.com/office/drawing/2014/main" id="{77DFC207-C371-4222-BEE4-9F8DA98F3530}"/>
              </a:ext>
            </a:extLst>
          </p:cNvPr>
          <p:cNvSpPr/>
          <p:nvPr/>
        </p:nvSpPr>
        <p:spPr>
          <a:xfrm>
            <a:off x="9647555" y="6038965"/>
            <a:ext cx="286000" cy="286000"/>
          </a:xfrm>
          <a:prstGeom prst="star7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9E3482E-C6B8-47B8-A998-7463B4CC3E5E}"/>
              </a:ext>
            </a:extLst>
          </p:cNvPr>
          <p:cNvGrpSpPr/>
          <p:nvPr/>
        </p:nvGrpSpPr>
        <p:grpSpPr>
          <a:xfrm>
            <a:off x="2449213" y="5157038"/>
            <a:ext cx="9318461" cy="1167929"/>
            <a:chOff x="2449213" y="5157038"/>
            <a:chExt cx="9318461" cy="1167929"/>
          </a:xfrm>
        </p:grpSpPr>
        <p:cxnSp>
          <p:nvCxnSpPr>
            <p:cNvPr id="96" name="Connector: Curved 95">
              <a:extLst>
                <a:ext uri="{FF2B5EF4-FFF2-40B4-BE49-F238E27FC236}">
                  <a16:creationId xmlns:a16="http://schemas.microsoft.com/office/drawing/2014/main" id="{F3DFA4F1-9637-494C-99E7-CCC2AE0FABD7}"/>
                </a:ext>
              </a:extLst>
            </p:cNvPr>
            <p:cNvCxnSpPr>
              <a:cxnSpLocks/>
              <a:stCxn id="76" idx="0"/>
              <a:endCxn id="93" idx="6"/>
            </p:cNvCxnSpPr>
            <p:nvPr/>
          </p:nvCxnSpPr>
          <p:spPr>
            <a:xfrm rot="5400000" flipH="1" flipV="1">
              <a:off x="6081544" y="1524707"/>
              <a:ext cx="76680" cy="7341341"/>
            </a:xfrm>
            <a:prstGeom prst="curvedConnector3">
              <a:avLst>
                <a:gd name="adj1" fmla="val 547183"/>
              </a:avLst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or: Curved 102">
              <a:extLst>
                <a:ext uri="{FF2B5EF4-FFF2-40B4-BE49-F238E27FC236}">
                  <a16:creationId xmlns:a16="http://schemas.microsoft.com/office/drawing/2014/main" id="{C7F9EF12-F9F3-4113-8348-BDA77DDF08A6}"/>
                </a:ext>
              </a:extLst>
            </p:cNvPr>
            <p:cNvCxnSpPr>
              <a:stCxn id="79" idx="0"/>
              <a:endCxn id="93" idx="6"/>
            </p:cNvCxnSpPr>
            <p:nvPr/>
          </p:nvCxnSpPr>
          <p:spPr>
            <a:xfrm rot="5400000" flipH="1" flipV="1">
              <a:off x="7444170" y="2872652"/>
              <a:ext cx="61999" cy="4630771"/>
            </a:xfrm>
            <a:prstGeom prst="curvedConnector3">
              <a:avLst>
                <a:gd name="adj1" fmla="val 468716"/>
              </a:avLst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or: Curved 104">
              <a:extLst>
                <a:ext uri="{FF2B5EF4-FFF2-40B4-BE49-F238E27FC236}">
                  <a16:creationId xmlns:a16="http://schemas.microsoft.com/office/drawing/2014/main" id="{EC28C82E-3A0B-474D-98BF-FF105E596A63}"/>
                </a:ext>
              </a:extLst>
            </p:cNvPr>
            <p:cNvCxnSpPr>
              <a:cxnSpLocks/>
              <a:stCxn id="77" idx="2"/>
              <a:endCxn id="94" idx="3"/>
            </p:cNvCxnSpPr>
            <p:nvPr/>
          </p:nvCxnSpPr>
          <p:spPr>
            <a:xfrm rot="16200000" flipH="1">
              <a:off x="6241494" y="2839547"/>
              <a:ext cx="23254" cy="6947586"/>
            </a:xfrm>
            <a:prstGeom prst="curvedConnector3">
              <a:avLst>
                <a:gd name="adj1" fmla="val 1283297"/>
              </a:avLst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F3B1F27-D906-478A-9E4B-63D7C7A63848}"/>
                </a:ext>
              </a:extLst>
            </p:cNvPr>
            <p:cNvSpPr/>
            <p:nvPr/>
          </p:nvSpPr>
          <p:spPr>
            <a:xfrm>
              <a:off x="9573584" y="5385955"/>
              <a:ext cx="2194090" cy="678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1 part 1 time convert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249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515A969-6411-0595-88D0-F77EC7D46B0E}"/>
              </a:ext>
            </a:extLst>
          </p:cNvPr>
          <p:cNvSpPr/>
          <p:nvPr/>
        </p:nvSpPr>
        <p:spPr>
          <a:xfrm>
            <a:off x="804672" y="2053641"/>
            <a:ext cx="3669161" cy="2760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Agenda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A35867-AC6F-46E2-7C04-98E91B90AB93}"/>
              </a:ext>
            </a:extLst>
          </p:cNvPr>
          <p:cNvSpPr txBox="1"/>
          <p:nvPr/>
        </p:nvSpPr>
        <p:spPr>
          <a:xfrm>
            <a:off x="5749684" y="801866"/>
            <a:ext cx="6296136" cy="523063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800100" marR="0" lvl="0" indent="-5143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ISD progress report</a:t>
            </a:r>
          </a:p>
          <a:p>
            <a:pPr marL="800100" marR="0" lvl="0" indent="-5143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Scheme and UAT schedule</a:t>
            </a:r>
          </a:p>
        </p:txBody>
      </p:sp>
    </p:spTree>
    <p:extLst>
      <p:ext uri="{BB962C8B-B14F-4D97-AF65-F5344CB8AC3E}">
        <p14:creationId xmlns:p14="http://schemas.microsoft.com/office/powerpoint/2010/main" val="404262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4A35867-AC6F-46E2-7C04-98E91B90AB93}"/>
              </a:ext>
            </a:extLst>
          </p:cNvPr>
          <p:cNvSpPr txBox="1"/>
          <p:nvPr/>
        </p:nvSpPr>
        <p:spPr>
          <a:xfrm>
            <a:off x="804672" y="1055098"/>
            <a:ext cx="5760719" cy="4747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ISD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	progress report</a:t>
            </a:r>
          </a:p>
        </p:txBody>
      </p:sp>
    </p:spTree>
    <p:extLst>
      <p:ext uri="{BB962C8B-B14F-4D97-AF65-F5344CB8AC3E}">
        <p14:creationId xmlns:p14="http://schemas.microsoft.com/office/powerpoint/2010/main" val="1432378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FC83E3-073B-CDD4-7054-C98F39067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769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9"/>
          <p:cNvSpPr txBox="1">
            <a:spLocks noGrp="1"/>
          </p:cNvSpPr>
          <p:nvPr>
            <p:ph type="title"/>
          </p:nvPr>
        </p:nvSpPr>
        <p:spPr>
          <a:xfrm>
            <a:off x="4140200" y="546100"/>
            <a:ext cx="39116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PROJECT COMPONENTS</a:t>
            </a:r>
            <a:endParaRPr dirty="0"/>
          </a:p>
        </p:txBody>
      </p:sp>
      <p:grpSp>
        <p:nvGrpSpPr>
          <p:cNvPr id="1044" name="Google Shape;1044;p39"/>
          <p:cNvGrpSpPr/>
          <p:nvPr/>
        </p:nvGrpSpPr>
        <p:grpSpPr>
          <a:xfrm>
            <a:off x="1937260" y="1422401"/>
            <a:ext cx="8317482" cy="1012567"/>
            <a:chOff x="1452944" y="1066800"/>
            <a:chExt cx="6238112" cy="759425"/>
          </a:xfrm>
        </p:grpSpPr>
        <p:sp>
          <p:nvSpPr>
            <p:cNvPr id="1045" name="Google Shape;1045;p39"/>
            <p:cNvSpPr/>
            <p:nvPr/>
          </p:nvSpPr>
          <p:spPr>
            <a:xfrm>
              <a:off x="5162550" y="1285125"/>
              <a:ext cx="1123800" cy="540900"/>
            </a:xfrm>
            <a:prstGeom prst="rect">
              <a:avLst/>
            </a:prstGeom>
            <a:solidFill>
              <a:srgbClr val="A29D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046" name="Google Shape;1046;p39"/>
            <p:cNvGrpSpPr/>
            <p:nvPr/>
          </p:nvGrpSpPr>
          <p:grpSpPr>
            <a:xfrm>
              <a:off x="1452944" y="1066800"/>
              <a:ext cx="6238112" cy="759425"/>
              <a:chOff x="1452944" y="1066800"/>
              <a:chExt cx="6238112" cy="759425"/>
            </a:xfrm>
          </p:grpSpPr>
          <p:sp>
            <p:nvSpPr>
              <p:cNvPr id="1047" name="Google Shape;1047;p39"/>
              <p:cNvSpPr/>
              <p:nvPr/>
            </p:nvSpPr>
            <p:spPr>
              <a:xfrm>
                <a:off x="1889913" y="1066800"/>
                <a:ext cx="3668627" cy="759425"/>
              </a:xfrm>
              <a:custGeom>
                <a:avLst/>
                <a:gdLst/>
                <a:ahLst/>
                <a:cxnLst/>
                <a:rect l="l" t="t" r="r" b="b"/>
                <a:pathLst>
                  <a:path w="131339" h="29564" extrusionOk="0">
                    <a:moveTo>
                      <a:pt x="1" y="1"/>
                    </a:moveTo>
                    <a:lnTo>
                      <a:pt x="1" y="29564"/>
                    </a:lnTo>
                    <a:lnTo>
                      <a:pt x="120802" y="29564"/>
                    </a:lnTo>
                    <a:cubicBezTo>
                      <a:pt x="126624" y="29564"/>
                      <a:pt x="131339" y="24849"/>
                      <a:pt x="131339" y="19027"/>
                    </a:cubicBezTo>
                    <a:cubicBezTo>
                      <a:pt x="131339" y="13205"/>
                      <a:pt x="126624" y="8490"/>
                      <a:pt x="120802" y="8490"/>
                    </a:cubicBezTo>
                    <a:lnTo>
                      <a:pt x="72379" y="8490"/>
                    </a:lnTo>
                    <a:cubicBezTo>
                      <a:pt x="69950" y="8490"/>
                      <a:pt x="67902" y="6668"/>
                      <a:pt x="67616" y="4251"/>
                    </a:cubicBezTo>
                    <a:cubicBezTo>
                      <a:pt x="67343" y="1822"/>
                      <a:pt x="65295" y="1"/>
                      <a:pt x="628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>
                <a:off x="1452944" y="1066868"/>
                <a:ext cx="759425" cy="759271"/>
              </a:xfrm>
              <a:custGeom>
                <a:avLst/>
                <a:gdLst/>
                <a:ahLst/>
                <a:cxnLst/>
                <a:rect l="l" t="t" r="r" b="b"/>
                <a:pathLst>
                  <a:path w="29564" h="29558" extrusionOk="0">
                    <a:moveTo>
                      <a:pt x="14782" y="1"/>
                    </a:moveTo>
                    <a:cubicBezTo>
                      <a:pt x="12231" y="1"/>
                      <a:pt x="9680" y="659"/>
                      <a:pt x="7394" y="1974"/>
                    </a:cubicBezTo>
                    <a:cubicBezTo>
                      <a:pt x="2822" y="4617"/>
                      <a:pt x="0" y="9499"/>
                      <a:pt x="0" y="14785"/>
                    </a:cubicBezTo>
                    <a:cubicBezTo>
                      <a:pt x="0" y="20060"/>
                      <a:pt x="2822" y="24941"/>
                      <a:pt x="7394" y="27585"/>
                    </a:cubicBezTo>
                    <a:cubicBezTo>
                      <a:pt x="9680" y="28900"/>
                      <a:pt x="12231" y="29558"/>
                      <a:pt x="14782" y="29558"/>
                    </a:cubicBezTo>
                    <a:cubicBezTo>
                      <a:pt x="17333" y="29558"/>
                      <a:pt x="19884" y="28900"/>
                      <a:pt x="22170" y="27585"/>
                    </a:cubicBezTo>
                    <a:cubicBezTo>
                      <a:pt x="26742" y="24941"/>
                      <a:pt x="29564" y="20060"/>
                      <a:pt x="29564" y="14785"/>
                    </a:cubicBezTo>
                    <a:cubicBezTo>
                      <a:pt x="29564" y="9499"/>
                      <a:pt x="26742" y="4617"/>
                      <a:pt x="22170" y="1974"/>
                    </a:cubicBezTo>
                    <a:cubicBezTo>
                      <a:pt x="19884" y="659"/>
                      <a:pt x="17333" y="1"/>
                      <a:pt x="14782" y="1"/>
                    </a:cubicBezTo>
                    <a:close/>
                  </a:path>
                </a:pathLst>
              </a:custGeom>
              <a:solidFill>
                <a:srgbClr val="BCB62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>
                <a:off x="1530483" y="1144375"/>
                <a:ext cx="604362" cy="604239"/>
              </a:xfrm>
              <a:custGeom>
                <a:avLst/>
                <a:gdLst/>
                <a:ahLst/>
                <a:cxnLst/>
                <a:rect l="l" t="t" r="r" b="b"/>
                <a:pathLst>
                  <a:path w="29564" h="29558" extrusionOk="0">
                    <a:moveTo>
                      <a:pt x="14782" y="1"/>
                    </a:moveTo>
                    <a:cubicBezTo>
                      <a:pt x="12231" y="1"/>
                      <a:pt x="9680" y="659"/>
                      <a:pt x="7394" y="1974"/>
                    </a:cubicBezTo>
                    <a:cubicBezTo>
                      <a:pt x="2822" y="4617"/>
                      <a:pt x="0" y="9499"/>
                      <a:pt x="0" y="14785"/>
                    </a:cubicBezTo>
                    <a:cubicBezTo>
                      <a:pt x="0" y="20060"/>
                      <a:pt x="2822" y="24941"/>
                      <a:pt x="7394" y="27585"/>
                    </a:cubicBezTo>
                    <a:cubicBezTo>
                      <a:pt x="9680" y="28900"/>
                      <a:pt x="12231" y="29558"/>
                      <a:pt x="14782" y="29558"/>
                    </a:cubicBezTo>
                    <a:cubicBezTo>
                      <a:pt x="17333" y="29558"/>
                      <a:pt x="19884" y="28900"/>
                      <a:pt x="22170" y="27585"/>
                    </a:cubicBezTo>
                    <a:cubicBezTo>
                      <a:pt x="26742" y="24941"/>
                      <a:pt x="29564" y="20060"/>
                      <a:pt x="29564" y="14785"/>
                    </a:cubicBezTo>
                    <a:cubicBezTo>
                      <a:pt x="29564" y="9499"/>
                      <a:pt x="26742" y="4617"/>
                      <a:pt x="22170" y="1974"/>
                    </a:cubicBezTo>
                    <a:cubicBezTo>
                      <a:pt x="19884" y="659"/>
                      <a:pt x="17333" y="1"/>
                      <a:pt x="14782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  <a:buSzPts val="1100"/>
                </a:pPr>
                <a:r>
                  <a:rPr lang="en" sz="2933" kern="0" dirty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</a:t>
                </a:r>
                <a:endParaRPr sz="2933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39"/>
              <p:cNvSpPr txBox="1"/>
              <p:nvPr/>
            </p:nvSpPr>
            <p:spPr>
              <a:xfrm>
                <a:off x="2301488" y="1186424"/>
                <a:ext cx="1081200" cy="26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n" sz="2533" kern="0" dirty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BUDGET</a:t>
                </a:r>
                <a:endParaRPr sz="2533" kern="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51" name="Google Shape;1051;p39"/>
              <p:cNvSpPr txBox="1"/>
              <p:nvPr/>
            </p:nvSpPr>
            <p:spPr>
              <a:xfrm>
                <a:off x="2310620" y="1446524"/>
                <a:ext cx="3243300" cy="379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n" sz="1733" kern="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Equipments no issue. OCS fee under</a:t>
                </a:r>
              </a:p>
              <a:p>
                <a:pPr defTabSz="1219170">
                  <a:buClr>
                    <a:srgbClr val="000000"/>
                  </a:buClr>
                </a:pPr>
                <a:r>
                  <a:rPr lang="en" sz="1733" kern="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202K/250K.(Plan: 30K Aug-Sep)</a:t>
                </a:r>
                <a:endParaRPr sz="1733" kern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>
                <a:off x="5710943" y="1285650"/>
                <a:ext cx="1980113" cy="540543"/>
              </a:xfrm>
              <a:custGeom>
                <a:avLst/>
                <a:gdLst/>
                <a:ahLst/>
                <a:cxnLst/>
                <a:rect l="l" t="t" r="r" b="b"/>
                <a:pathLst>
                  <a:path w="123564" h="36517" extrusionOk="0">
                    <a:moveTo>
                      <a:pt x="17658" y="0"/>
                    </a:moveTo>
                    <a:cubicBezTo>
                      <a:pt x="7906" y="0"/>
                      <a:pt x="1" y="7906"/>
                      <a:pt x="1" y="17657"/>
                    </a:cubicBezTo>
                    <a:lnTo>
                      <a:pt x="1" y="18848"/>
                    </a:lnTo>
                    <a:cubicBezTo>
                      <a:pt x="1" y="28611"/>
                      <a:pt x="7906" y="36517"/>
                      <a:pt x="17658" y="36517"/>
                    </a:cubicBezTo>
                    <a:lnTo>
                      <a:pt x="105907" y="36517"/>
                    </a:lnTo>
                    <a:cubicBezTo>
                      <a:pt x="115658" y="36517"/>
                      <a:pt x="123564" y="28611"/>
                      <a:pt x="123564" y="18848"/>
                    </a:cubicBezTo>
                    <a:lnTo>
                      <a:pt x="123564" y="17657"/>
                    </a:lnTo>
                    <a:cubicBezTo>
                      <a:pt x="123564" y="7906"/>
                      <a:pt x="115658" y="0"/>
                      <a:pt x="105907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" sz="3200" kern="0" dirty="0">
                    <a:solidFill>
                      <a:srgbClr val="FFFFFF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UNDER</a:t>
                </a:r>
                <a:endParaRPr sz="3200" kern="0" dirty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</p:grpSp>
      <p:grpSp>
        <p:nvGrpSpPr>
          <p:cNvPr id="1053" name="Google Shape;1053;p39"/>
          <p:cNvGrpSpPr/>
          <p:nvPr/>
        </p:nvGrpSpPr>
        <p:grpSpPr>
          <a:xfrm>
            <a:off x="1937260" y="2714608"/>
            <a:ext cx="8317482" cy="1012859"/>
            <a:chOff x="1452944" y="2035956"/>
            <a:chExt cx="6238112" cy="759644"/>
          </a:xfrm>
        </p:grpSpPr>
        <p:sp>
          <p:nvSpPr>
            <p:cNvPr id="1054" name="Google Shape;1054;p39"/>
            <p:cNvSpPr/>
            <p:nvPr/>
          </p:nvSpPr>
          <p:spPr>
            <a:xfrm>
              <a:off x="5162550" y="2254700"/>
              <a:ext cx="1123800" cy="540900"/>
            </a:xfrm>
            <a:prstGeom prst="rect">
              <a:avLst/>
            </a:prstGeom>
            <a:solidFill>
              <a:srgbClr val="77A1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055" name="Google Shape;1055;p39"/>
            <p:cNvGrpSpPr/>
            <p:nvPr/>
          </p:nvGrpSpPr>
          <p:grpSpPr>
            <a:xfrm>
              <a:off x="1452944" y="2035956"/>
              <a:ext cx="6238112" cy="759573"/>
              <a:chOff x="1452944" y="2035956"/>
              <a:chExt cx="6238112" cy="759573"/>
            </a:xfrm>
          </p:grpSpPr>
          <p:sp>
            <p:nvSpPr>
              <p:cNvPr id="1056" name="Google Shape;1056;p39"/>
              <p:cNvSpPr/>
              <p:nvPr/>
            </p:nvSpPr>
            <p:spPr>
              <a:xfrm>
                <a:off x="2362715" y="2066850"/>
                <a:ext cx="36117" cy="68816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26790" extrusionOk="0">
                    <a:moveTo>
                      <a:pt x="1" y="0"/>
                    </a:moveTo>
                    <a:lnTo>
                      <a:pt x="1" y="26789"/>
                    </a:lnTo>
                    <a:lnTo>
                      <a:pt x="1406" y="26789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39"/>
              <p:cNvSpPr/>
              <p:nvPr/>
            </p:nvSpPr>
            <p:spPr>
              <a:xfrm>
                <a:off x="1889913" y="2035956"/>
                <a:ext cx="3668627" cy="759425"/>
              </a:xfrm>
              <a:custGeom>
                <a:avLst/>
                <a:gdLst/>
                <a:ahLst/>
                <a:cxnLst/>
                <a:rect l="l" t="t" r="r" b="b"/>
                <a:pathLst>
                  <a:path w="131339" h="29564" extrusionOk="0">
                    <a:moveTo>
                      <a:pt x="1" y="1"/>
                    </a:moveTo>
                    <a:lnTo>
                      <a:pt x="1" y="29564"/>
                    </a:lnTo>
                    <a:lnTo>
                      <a:pt x="120802" y="29564"/>
                    </a:lnTo>
                    <a:cubicBezTo>
                      <a:pt x="126624" y="29564"/>
                      <a:pt x="131339" y="24849"/>
                      <a:pt x="131339" y="19027"/>
                    </a:cubicBezTo>
                    <a:cubicBezTo>
                      <a:pt x="131339" y="13217"/>
                      <a:pt x="126624" y="8490"/>
                      <a:pt x="120802" y="8490"/>
                    </a:cubicBezTo>
                    <a:lnTo>
                      <a:pt x="72379" y="8490"/>
                    </a:lnTo>
                    <a:cubicBezTo>
                      <a:pt x="69950" y="8490"/>
                      <a:pt x="67902" y="6668"/>
                      <a:pt x="67616" y="4251"/>
                    </a:cubicBezTo>
                    <a:cubicBezTo>
                      <a:pt x="67343" y="1834"/>
                      <a:pt x="65295" y="1"/>
                      <a:pt x="628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39"/>
              <p:cNvSpPr/>
              <p:nvPr/>
            </p:nvSpPr>
            <p:spPr>
              <a:xfrm>
                <a:off x="1452944" y="2036104"/>
                <a:ext cx="759425" cy="759425"/>
              </a:xfrm>
              <a:custGeom>
                <a:avLst/>
                <a:gdLst/>
                <a:ahLst/>
                <a:cxnLst/>
                <a:rect l="l" t="t" r="r" b="b"/>
                <a:pathLst>
                  <a:path w="29564" h="29564" extrusionOk="0">
                    <a:moveTo>
                      <a:pt x="14782" y="1"/>
                    </a:moveTo>
                    <a:cubicBezTo>
                      <a:pt x="12231" y="1"/>
                      <a:pt x="9680" y="661"/>
                      <a:pt x="7394" y="1983"/>
                    </a:cubicBezTo>
                    <a:cubicBezTo>
                      <a:pt x="2822" y="4614"/>
                      <a:pt x="0" y="9496"/>
                      <a:pt x="0" y="14782"/>
                    </a:cubicBezTo>
                    <a:cubicBezTo>
                      <a:pt x="0" y="20057"/>
                      <a:pt x="2822" y="24938"/>
                      <a:pt x="7394" y="27581"/>
                    </a:cubicBezTo>
                    <a:cubicBezTo>
                      <a:pt x="9680" y="28903"/>
                      <a:pt x="12231" y="29564"/>
                      <a:pt x="14782" y="29564"/>
                    </a:cubicBezTo>
                    <a:cubicBezTo>
                      <a:pt x="17333" y="29564"/>
                      <a:pt x="19884" y="28903"/>
                      <a:pt x="22170" y="27581"/>
                    </a:cubicBezTo>
                    <a:cubicBezTo>
                      <a:pt x="26742" y="24938"/>
                      <a:pt x="29564" y="20057"/>
                      <a:pt x="29564" y="14782"/>
                    </a:cubicBezTo>
                    <a:cubicBezTo>
                      <a:pt x="29564" y="9496"/>
                      <a:pt x="26742" y="4614"/>
                      <a:pt x="22170" y="1983"/>
                    </a:cubicBezTo>
                    <a:cubicBezTo>
                      <a:pt x="19884" y="661"/>
                      <a:pt x="17333" y="1"/>
                      <a:pt x="14782" y="1"/>
                    </a:cubicBezTo>
                    <a:close/>
                  </a:path>
                </a:pathLst>
              </a:custGeom>
              <a:solidFill>
                <a:srgbClr val="76B21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39"/>
              <p:cNvSpPr/>
              <p:nvPr/>
            </p:nvSpPr>
            <p:spPr>
              <a:xfrm>
                <a:off x="1530483" y="2113661"/>
                <a:ext cx="604362" cy="604239"/>
              </a:xfrm>
              <a:custGeom>
                <a:avLst/>
                <a:gdLst/>
                <a:ahLst/>
                <a:cxnLst/>
                <a:rect l="l" t="t" r="r" b="b"/>
                <a:pathLst>
                  <a:path w="29564" h="29558" extrusionOk="0">
                    <a:moveTo>
                      <a:pt x="14782" y="1"/>
                    </a:moveTo>
                    <a:cubicBezTo>
                      <a:pt x="12231" y="1"/>
                      <a:pt x="9680" y="659"/>
                      <a:pt x="7394" y="1974"/>
                    </a:cubicBezTo>
                    <a:cubicBezTo>
                      <a:pt x="2822" y="4617"/>
                      <a:pt x="0" y="9499"/>
                      <a:pt x="0" y="14785"/>
                    </a:cubicBezTo>
                    <a:cubicBezTo>
                      <a:pt x="0" y="20060"/>
                      <a:pt x="2822" y="24941"/>
                      <a:pt x="7394" y="27585"/>
                    </a:cubicBezTo>
                    <a:cubicBezTo>
                      <a:pt x="9680" y="28900"/>
                      <a:pt x="12231" y="29558"/>
                      <a:pt x="14782" y="29558"/>
                    </a:cubicBezTo>
                    <a:cubicBezTo>
                      <a:pt x="17333" y="29558"/>
                      <a:pt x="19884" y="28900"/>
                      <a:pt x="22170" y="27585"/>
                    </a:cubicBezTo>
                    <a:cubicBezTo>
                      <a:pt x="26742" y="24941"/>
                      <a:pt x="29564" y="20060"/>
                      <a:pt x="29564" y="14785"/>
                    </a:cubicBezTo>
                    <a:cubicBezTo>
                      <a:pt x="29564" y="9499"/>
                      <a:pt x="26742" y="4617"/>
                      <a:pt x="22170" y="1974"/>
                    </a:cubicBezTo>
                    <a:cubicBezTo>
                      <a:pt x="19884" y="659"/>
                      <a:pt x="17333" y="1"/>
                      <a:pt x="14782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  <a:buSzPts val="1100"/>
                </a:pPr>
                <a:r>
                  <a:rPr lang="en" sz="2933" kern="0" dirty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sz="2933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39"/>
              <p:cNvSpPr txBox="1"/>
              <p:nvPr/>
            </p:nvSpPr>
            <p:spPr>
              <a:xfrm>
                <a:off x="2315341" y="2415825"/>
                <a:ext cx="3395602" cy="26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n" sz="1867" kern="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Aug release 1, Sept release 1 member</a:t>
                </a:r>
                <a:endParaRPr sz="1733" kern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61" name="Google Shape;1061;p39"/>
              <p:cNvSpPr txBox="1"/>
              <p:nvPr/>
            </p:nvSpPr>
            <p:spPr>
              <a:xfrm>
                <a:off x="2306588" y="2155724"/>
                <a:ext cx="1389873" cy="26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n" sz="2533" kern="0" dirty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RESOURCES</a:t>
                </a:r>
                <a:endParaRPr sz="2533" kern="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62" name="Google Shape;1062;p39"/>
              <p:cNvSpPr/>
              <p:nvPr/>
            </p:nvSpPr>
            <p:spPr>
              <a:xfrm>
                <a:off x="5710943" y="2254675"/>
                <a:ext cx="1980113" cy="540543"/>
              </a:xfrm>
              <a:custGeom>
                <a:avLst/>
                <a:gdLst/>
                <a:ahLst/>
                <a:cxnLst/>
                <a:rect l="l" t="t" r="r" b="b"/>
                <a:pathLst>
                  <a:path w="123564" h="36517" extrusionOk="0">
                    <a:moveTo>
                      <a:pt x="17658" y="0"/>
                    </a:moveTo>
                    <a:cubicBezTo>
                      <a:pt x="7906" y="0"/>
                      <a:pt x="1" y="7906"/>
                      <a:pt x="1" y="17657"/>
                    </a:cubicBezTo>
                    <a:lnTo>
                      <a:pt x="1" y="18848"/>
                    </a:lnTo>
                    <a:cubicBezTo>
                      <a:pt x="1" y="28611"/>
                      <a:pt x="7906" y="36517"/>
                      <a:pt x="17658" y="36517"/>
                    </a:cubicBezTo>
                    <a:lnTo>
                      <a:pt x="105907" y="36517"/>
                    </a:lnTo>
                    <a:cubicBezTo>
                      <a:pt x="115658" y="36517"/>
                      <a:pt x="123564" y="28611"/>
                      <a:pt x="123564" y="18848"/>
                    </a:cubicBezTo>
                    <a:lnTo>
                      <a:pt x="123564" y="17657"/>
                    </a:lnTo>
                    <a:cubicBezTo>
                      <a:pt x="123564" y="7906"/>
                      <a:pt x="115658" y="0"/>
                      <a:pt x="1059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" sz="3200" kern="0" dirty="0">
                    <a:solidFill>
                      <a:srgbClr val="FFFFFF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ON TRACK</a:t>
                </a:r>
                <a:endParaRPr sz="3200" kern="0" dirty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</p:grpSp>
      <p:grpSp>
        <p:nvGrpSpPr>
          <p:cNvPr id="1063" name="Google Shape;1063;p39"/>
          <p:cNvGrpSpPr/>
          <p:nvPr/>
        </p:nvGrpSpPr>
        <p:grpSpPr>
          <a:xfrm>
            <a:off x="1937260" y="4007017"/>
            <a:ext cx="8317482" cy="1013216"/>
            <a:chOff x="1452944" y="3005263"/>
            <a:chExt cx="6238112" cy="759912"/>
          </a:xfrm>
        </p:grpSpPr>
        <p:sp>
          <p:nvSpPr>
            <p:cNvPr id="1064" name="Google Shape;1064;p39"/>
            <p:cNvSpPr/>
            <p:nvPr/>
          </p:nvSpPr>
          <p:spPr>
            <a:xfrm>
              <a:off x="5162550" y="3224275"/>
              <a:ext cx="1123800" cy="540900"/>
            </a:xfrm>
            <a:prstGeom prst="rect">
              <a:avLst/>
            </a:prstGeom>
            <a:solidFill>
              <a:srgbClr val="158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065" name="Google Shape;1065;p39"/>
            <p:cNvGrpSpPr/>
            <p:nvPr/>
          </p:nvGrpSpPr>
          <p:grpSpPr>
            <a:xfrm>
              <a:off x="1452944" y="3005263"/>
              <a:ext cx="6238112" cy="759581"/>
              <a:chOff x="1452944" y="3005263"/>
              <a:chExt cx="6238112" cy="759581"/>
            </a:xfrm>
          </p:grpSpPr>
          <p:sp>
            <p:nvSpPr>
              <p:cNvPr id="1066" name="Google Shape;1066;p39"/>
              <p:cNvSpPr/>
              <p:nvPr/>
            </p:nvSpPr>
            <p:spPr>
              <a:xfrm>
                <a:off x="2362715" y="3035984"/>
                <a:ext cx="36117" cy="68816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26790" extrusionOk="0">
                    <a:moveTo>
                      <a:pt x="1" y="1"/>
                    </a:moveTo>
                    <a:lnTo>
                      <a:pt x="1" y="26790"/>
                    </a:lnTo>
                    <a:lnTo>
                      <a:pt x="1406" y="26790"/>
                    </a:ln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39"/>
              <p:cNvSpPr/>
              <p:nvPr/>
            </p:nvSpPr>
            <p:spPr>
              <a:xfrm>
                <a:off x="1889913" y="3005419"/>
                <a:ext cx="3668627" cy="759425"/>
              </a:xfrm>
              <a:custGeom>
                <a:avLst/>
                <a:gdLst/>
                <a:ahLst/>
                <a:cxnLst/>
                <a:rect l="l" t="t" r="r" b="b"/>
                <a:pathLst>
                  <a:path w="131339" h="29564" extrusionOk="0">
                    <a:moveTo>
                      <a:pt x="1" y="0"/>
                    </a:moveTo>
                    <a:lnTo>
                      <a:pt x="1" y="29564"/>
                    </a:lnTo>
                    <a:lnTo>
                      <a:pt x="120802" y="29564"/>
                    </a:lnTo>
                    <a:cubicBezTo>
                      <a:pt x="126624" y="29564"/>
                      <a:pt x="131339" y="24837"/>
                      <a:pt x="131339" y="19027"/>
                    </a:cubicBezTo>
                    <a:cubicBezTo>
                      <a:pt x="131339" y="13204"/>
                      <a:pt x="126624" y="8489"/>
                      <a:pt x="120802" y="8489"/>
                    </a:cubicBezTo>
                    <a:lnTo>
                      <a:pt x="72379" y="8489"/>
                    </a:lnTo>
                    <a:cubicBezTo>
                      <a:pt x="69950" y="8489"/>
                      <a:pt x="67902" y="6656"/>
                      <a:pt x="67616" y="4239"/>
                    </a:cubicBezTo>
                    <a:cubicBezTo>
                      <a:pt x="67343" y="1822"/>
                      <a:pt x="65295" y="0"/>
                      <a:pt x="628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39"/>
              <p:cNvSpPr/>
              <p:nvPr/>
            </p:nvSpPr>
            <p:spPr>
              <a:xfrm>
                <a:off x="1452944" y="3005263"/>
                <a:ext cx="759425" cy="759425"/>
              </a:xfrm>
              <a:custGeom>
                <a:avLst/>
                <a:gdLst/>
                <a:ahLst/>
                <a:cxnLst/>
                <a:rect l="l" t="t" r="r" b="b"/>
                <a:pathLst>
                  <a:path w="29564" h="29564" extrusionOk="0">
                    <a:moveTo>
                      <a:pt x="14782" y="0"/>
                    </a:moveTo>
                    <a:cubicBezTo>
                      <a:pt x="12231" y="0"/>
                      <a:pt x="9680" y="661"/>
                      <a:pt x="7394" y="1983"/>
                    </a:cubicBezTo>
                    <a:cubicBezTo>
                      <a:pt x="2822" y="4626"/>
                      <a:pt x="0" y="9508"/>
                      <a:pt x="0" y="14782"/>
                    </a:cubicBezTo>
                    <a:cubicBezTo>
                      <a:pt x="0" y="20068"/>
                      <a:pt x="2822" y="24950"/>
                      <a:pt x="7394" y="27581"/>
                    </a:cubicBezTo>
                    <a:cubicBezTo>
                      <a:pt x="9680" y="28903"/>
                      <a:pt x="12231" y="29564"/>
                      <a:pt x="14782" y="29564"/>
                    </a:cubicBezTo>
                    <a:cubicBezTo>
                      <a:pt x="17333" y="29564"/>
                      <a:pt x="19884" y="28903"/>
                      <a:pt x="22170" y="27581"/>
                    </a:cubicBezTo>
                    <a:cubicBezTo>
                      <a:pt x="26742" y="24950"/>
                      <a:pt x="29564" y="20068"/>
                      <a:pt x="29564" y="14782"/>
                    </a:cubicBezTo>
                    <a:cubicBezTo>
                      <a:pt x="29564" y="9508"/>
                      <a:pt x="26742" y="4626"/>
                      <a:pt x="22170" y="1983"/>
                    </a:cubicBezTo>
                    <a:cubicBezTo>
                      <a:pt x="19884" y="661"/>
                      <a:pt x="17333" y="0"/>
                      <a:pt x="14782" y="0"/>
                    </a:cubicBezTo>
                    <a:close/>
                  </a:path>
                </a:pathLst>
              </a:custGeom>
              <a:solidFill>
                <a:srgbClr val="0A95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39"/>
              <p:cNvSpPr/>
              <p:nvPr/>
            </p:nvSpPr>
            <p:spPr>
              <a:xfrm>
                <a:off x="1530483" y="3077924"/>
                <a:ext cx="604362" cy="604239"/>
              </a:xfrm>
              <a:custGeom>
                <a:avLst/>
                <a:gdLst/>
                <a:ahLst/>
                <a:cxnLst/>
                <a:rect l="l" t="t" r="r" b="b"/>
                <a:pathLst>
                  <a:path w="29564" h="29558" extrusionOk="0">
                    <a:moveTo>
                      <a:pt x="14782" y="1"/>
                    </a:moveTo>
                    <a:cubicBezTo>
                      <a:pt x="12231" y="1"/>
                      <a:pt x="9680" y="659"/>
                      <a:pt x="7394" y="1974"/>
                    </a:cubicBezTo>
                    <a:cubicBezTo>
                      <a:pt x="2822" y="4617"/>
                      <a:pt x="0" y="9499"/>
                      <a:pt x="0" y="14785"/>
                    </a:cubicBezTo>
                    <a:cubicBezTo>
                      <a:pt x="0" y="20060"/>
                      <a:pt x="2822" y="24941"/>
                      <a:pt x="7394" y="27585"/>
                    </a:cubicBezTo>
                    <a:cubicBezTo>
                      <a:pt x="9680" y="28900"/>
                      <a:pt x="12231" y="29558"/>
                      <a:pt x="14782" y="29558"/>
                    </a:cubicBezTo>
                    <a:cubicBezTo>
                      <a:pt x="17333" y="29558"/>
                      <a:pt x="19884" y="28900"/>
                      <a:pt x="22170" y="27585"/>
                    </a:cubicBezTo>
                    <a:cubicBezTo>
                      <a:pt x="26742" y="24941"/>
                      <a:pt x="29564" y="20060"/>
                      <a:pt x="29564" y="14785"/>
                    </a:cubicBezTo>
                    <a:cubicBezTo>
                      <a:pt x="29564" y="9499"/>
                      <a:pt x="26742" y="4617"/>
                      <a:pt x="22170" y="1974"/>
                    </a:cubicBezTo>
                    <a:cubicBezTo>
                      <a:pt x="19884" y="659"/>
                      <a:pt x="17333" y="1"/>
                      <a:pt x="14782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  <a:buSzPts val="1100"/>
                </a:pPr>
                <a:r>
                  <a:rPr lang="en" sz="2933" kern="0" dirty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3</a:t>
                </a:r>
                <a:endParaRPr sz="2933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39"/>
              <p:cNvSpPr txBox="1"/>
              <p:nvPr/>
            </p:nvSpPr>
            <p:spPr>
              <a:xfrm>
                <a:off x="2315338" y="3384975"/>
                <a:ext cx="3337420" cy="26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n-US" sz="1867" kern="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New function, new issue</a:t>
                </a:r>
                <a:endParaRPr sz="1867" kern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71" name="Google Shape;1071;p39"/>
              <p:cNvSpPr txBox="1"/>
              <p:nvPr/>
            </p:nvSpPr>
            <p:spPr>
              <a:xfrm>
                <a:off x="2306588" y="3124874"/>
                <a:ext cx="1081200" cy="26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n" sz="2533" kern="0" dirty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TIMELINE</a:t>
                </a:r>
                <a:endParaRPr sz="2533" kern="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72" name="Google Shape;1072;p39"/>
              <p:cNvSpPr/>
              <p:nvPr/>
            </p:nvSpPr>
            <p:spPr>
              <a:xfrm>
                <a:off x="5710943" y="3223675"/>
                <a:ext cx="1980113" cy="540543"/>
              </a:xfrm>
              <a:custGeom>
                <a:avLst/>
                <a:gdLst/>
                <a:ahLst/>
                <a:cxnLst/>
                <a:rect l="l" t="t" r="r" b="b"/>
                <a:pathLst>
                  <a:path w="123564" h="36517" extrusionOk="0">
                    <a:moveTo>
                      <a:pt x="17658" y="0"/>
                    </a:moveTo>
                    <a:cubicBezTo>
                      <a:pt x="7906" y="0"/>
                      <a:pt x="1" y="7906"/>
                      <a:pt x="1" y="17657"/>
                    </a:cubicBezTo>
                    <a:lnTo>
                      <a:pt x="1" y="18848"/>
                    </a:lnTo>
                    <a:cubicBezTo>
                      <a:pt x="1" y="28611"/>
                      <a:pt x="7906" y="36517"/>
                      <a:pt x="17658" y="36517"/>
                    </a:cubicBezTo>
                    <a:lnTo>
                      <a:pt x="105907" y="36517"/>
                    </a:lnTo>
                    <a:cubicBezTo>
                      <a:pt x="115658" y="36517"/>
                      <a:pt x="123564" y="28611"/>
                      <a:pt x="123564" y="18848"/>
                    </a:cubicBezTo>
                    <a:lnTo>
                      <a:pt x="123564" y="17657"/>
                    </a:lnTo>
                    <a:cubicBezTo>
                      <a:pt x="123564" y="7906"/>
                      <a:pt x="115658" y="0"/>
                      <a:pt x="105907" y="0"/>
                    </a:cubicBezTo>
                    <a:close/>
                  </a:path>
                </a:pathLst>
              </a:custGeom>
              <a:solidFill>
                <a:srgbClr val="FAA74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" sz="3200" kern="0" dirty="0">
                    <a:solidFill>
                      <a:srgbClr val="FFFFFF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RISKS</a:t>
                </a:r>
                <a:endParaRPr sz="3200" kern="0" dirty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</p:grpSp>
      <p:grpSp>
        <p:nvGrpSpPr>
          <p:cNvPr id="1073" name="Google Shape;1073;p39"/>
          <p:cNvGrpSpPr/>
          <p:nvPr/>
        </p:nvGrpSpPr>
        <p:grpSpPr>
          <a:xfrm>
            <a:off x="1937260" y="5299434"/>
            <a:ext cx="8317481" cy="1013567"/>
            <a:chOff x="1452944" y="3974575"/>
            <a:chExt cx="6238111" cy="760175"/>
          </a:xfrm>
        </p:grpSpPr>
        <p:sp>
          <p:nvSpPr>
            <p:cNvPr id="1074" name="Google Shape;1074;p39"/>
            <p:cNvSpPr/>
            <p:nvPr/>
          </p:nvSpPr>
          <p:spPr>
            <a:xfrm>
              <a:off x="5162550" y="4193850"/>
              <a:ext cx="1123800" cy="540900"/>
            </a:xfrm>
            <a:prstGeom prst="rect">
              <a:avLst/>
            </a:prstGeom>
            <a:solidFill>
              <a:srgbClr val="2756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075" name="Google Shape;1075;p39"/>
            <p:cNvGrpSpPr/>
            <p:nvPr/>
          </p:nvGrpSpPr>
          <p:grpSpPr>
            <a:xfrm>
              <a:off x="1452944" y="3974575"/>
              <a:ext cx="6238111" cy="759425"/>
              <a:chOff x="1452944" y="3974575"/>
              <a:chExt cx="6238111" cy="759425"/>
            </a:xfrm>
          </p:grpSpPr>
          <p:sp>
            <p:nvSpPr>
              <p:cNvPr id="1076" name="Google Shape;1076;p39"/>
              <p:cNvSpPr/>
              <p:nvPr/>
            </p:nvSpPr>
            <p:spPr>
              <a:xfrm>
                <a:off x="1889913" y="3974575"/>
                <a:ext cx="3668627" cy="759425"/>
              </a:xfrm>
              <a:custGeom>
                <a:avLst/>
                <a:gdLst/>
                <a:ahLst/>
                <a:cxnLst/>
                <a:rect l="l" t="t" r="r" b="b"/>
                <a:pathLst>
                  <a:path w="131339" h="29564" extrusionOk="0">
                    <a:moveTo>
                      <a:pt x="1" y="0"/>
                    </a:moveTo>
                    <a:lnTo>
                      <a:pt x="1" y="29563"/>
                    </a:lnTo>
                    <a:lnTo>
                      <a:pt x="120802" y="29563"/>
                    </a:lnTo>
                    <a:cubicBezTo>
                      <a:pt x="126624" y="29563"/>
                      <a:pt x="131339" y="24848"/>
                      <a:pt x="131339" y="19026"/>
                    </a:cubicBezTo>
                    <a:cubicBezTo>
                      <a:pt x="131339" y="13204"/>
                      <a:pt x="126624" y="8489"/>
                      <a:pt x="120802" y="8489"/>
                    </a:cubicBezTo>
                    <a:lnTo>
                      <a:pt x="72379" y="8489"/>
                    </a:lnTo>
                    <a:cubicBezTo>
                      <a:pt x="69950" y="8489"/>
                      <a:pt x="67902" y="6668"/>
                      <a:pt x="67616" y="4239"/>
                    </a:cubicBezTo>
                    <a:cubicBezTo>
                      <a:pt x="67343" y="1822"/>
                      <a:pt x="65295" y="0"/>
                      <a:pt x="62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39"/>
              <p:cNvSpPr/>
              <p:nvPr/>
            </p:nvSpPr>
            <p:spPr>
              <a:xfrm>
                <a:off x="1452944" y="3974654"/>
                <a:ext cx="759425" cy="759271"/>
              </a:xfrm>
              <a:custGeom>
                <a:avLst/>
                <a:gdLst/>
                <a:ahLst/>
                <a:cxnLst/>
                <a:rect l="l" t="t" r="r" b="b"/>
                <a:pathLst>
                  <a:path w="29564" h="29558" extrusionOk="0">
                    <a:moveTo>
                      <a:pt x="14782" y="0"/>
                    </a:moveTo>
                    <a:cubicBezTo>
                      <a:pt x="12231" y="0"/>
                      <a:pt x="9680" y="658"/>
                      <a:pt x="7394" y="1974"/>
                    </a:cubicBezTo>
                    <a:cubicBezTo>
                      <a:pt x="2822" y="4617"/>
                      <a:pt x="0" y="9498"/>
                      <a:pt x="0" y="14773"/>
                    </a:cubicBezTo>
                    <a:cubicBezTo>
                      <a:pt x="0" y="20059"/>
                      <a:pt x="2822" y="24941"/>
                      <a:pt x="7394" y="27584"/>
                    </a:cubicBezTo>
                    <a:cubicBezTo>
                      <a:pt x="9680" y="28900"/>
                      <a:pt x="12231" y="29557"/>
                      <a:pt x="14782" y="29557"/>
                    </a:cubicBezTo>
                    <a:cubicBezTo>
                      <a:pt x="17333" y="29557"/>
                      <a:pt x="19884" y="28900"/>
                      <a:pt x="22170" y="27584"/>
                    </a:cubicBezTo>
                    <a:cubicBezTo>
                      <a:pt x="26742" y="24941"/>
                      <a:pt x="29564" y="20059"/>
                      <a:pt x="29564" y="14773"/>
                    </a:cubicBezTo>
                    <a:cubicBezTo>
                      <a:pt x="29564" y="9498"/>
                      <a:pt x="26742" y="4617"/>
                      <a:pt x="22170" y="1974"/>
                    </a:cubicBezTo>
                    <a:cubicBezTo>
                      <a:pt x="19884" y="658"/>
                      <a:pt x="17333" y="0"/>
                      <a:pt x="14782" y="0"/>
                    </a:cubicBezTo>
                    <a:close/>
                  </a:path>
                </a:pathLst>
              </a:custGeom>
              <a:solidFill>
                <a:srgbClr val="125C9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39"/>
              <p:cNvSpPr/>
              <p:nvPr/>
            </p:nvSpPr>
            <p:spPr>
              <a:xfrm>
                <a:off x="1530483" y="4052292"/>
                <a:ext cx="604362" cy="604239"/>
              </a:xfrm>
              <a:custGeom>
                <a:avLst/>
                <a:gdLst/>
                <a:ahLst/>
                <a:cxnLst/>
                <a:rect l="l" t="t" r="r" b="b"/>
                <a:pathLst>
                  <a:path w="29564" h="29558" extrusionOk="0">
                    <a:moveTo>
                      <a:pt x="14782" y="1"/>
                    </a:moveTo>
                    <a:cubicBezTo>
                      <a:pt x="12231" y="1"/>
                      <a:pt x="9680" y="659"/>
                      <a:pt x="7394" y="1974"/>
                    </a:cubicBezTo>
                    <a:cubicBezTo>
                      <a:pt x="2822" y="4617"/>
                      <a:pt x="0" y="9499"/>
                      <a:pt x="0" y="14785"/>
                    </a:cubicBezTo>
                    <a:cubicBezTo>
                      <a:pt x="0" y="20060"/>
                      <a:pt x="2822" y="24941"/>
                      <a:pt x="7394" y="27585"/>
                    </a:cubicBezTo>
                    <a:cubicBezTo>
                      <a:pt x="9680" y="28900"/>
                      <a:pt x="12231" y="29558"/>
                      <a:pt x="14782" y="29558"/>
                    </a:cubicBezTo>
                    <a:cubicBezTo>
                      <a:pt x="17333" y="29558"/>
                      <a:pt x="19884" y="28900"/>
                      <a:pt x="22170" y="27585"/>
                    </a:cubicBezTo>
                    <a:cubicBezTo>
                      <a:pt x="26742" y="24941"/>
                      <a:pt x="29564" y="20060"/>
                      <a:pt x="29564" y="14785"/>
                    </a:cubicBezTo>
                    <a:cubicBezTo>
                      <a:pt x="29564" y="9499"/>
                      <a:pt x="26742" y="4617"/>
                      <a:pt x="22170" y="1974"/>
                    </a:cubicBezTo>
                    <a:cubicBezTo>
                      <a:pt x="19884" y="659"/>
                      <a:pt x="17333" y="1"/>
                      <a:pt x="14782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  <a:buSzPts val="1100"/>
                </a:pPr>
                <a:r>
                  <a:rPr lang="en" sz="2933" kern="0" dirty="0">
                    <a:solidFill>
                      <a:srgbClr val="FFFFFF"/>
                    </a:solidFill>
                    <a:latin typeface="Fira Sans Extra Condensed Medium"/>
                    <a:cs typeface="Arial"/>
                    <a:sym typeface="Fira Sans Extra Condensed Medium"/>
                  </a:rPr>
                  <a:t>4</a:t>
                </a:r>
                <a:endParaRPr sz="2933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39"/>
              <p:cNvSpPr txBox="1"/>
              <p:nvPr/>
            </p:nvSpPr>
            <p:spPr>
              <a:xfrm>
                <a:off x="2297391" y="4354450"/>
                <a:ext cx="3243300" cy="26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n" sz="1867" kern="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Adding E-chop, Convert stock</a:t>
                </a:r>
                <a:endParaRPr sz="1733" kern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80" name="Google Shape;1080;p39"/>
              <p:cNvSpPr txBox="1"/>
              <p:nvPr/>
            </p:nvSpPr>
            <p:spPr>
              <a:xfrm>
                <a:off x="2297401" y="4094349"/>
                <a:ext cx="1081200" cy="26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n" sz="2533" kern="0" dirty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SCOPE</a:t>
                </a:r>
                <a:endParaRPr sz="2533" kern="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81" name="Google Shape;1081;p39"/>
              <p:cNvSpPr/>
              <p:nvPr/>
            </p:nvSpPr>
            <p:spPr>
              <a:xfrm>
                <a:off x="5710943" y="4192525"/>
                <a:ext cx="1980113" cy="540543"/>
              </a:xfrm>
              <a:custGeom>
                <a:avLst/>
                <a:gdLst/>
                <a:ahLst/>
                <a:cxnLst/>
                <a:rect l="l" t="t" r="r" b="b"/>
                <a:pathLst>
                  <a:path w="123564" h="36517" extrusionOk="0">
                    <a:moveTo>
                      <a:pt x="17658" y="0"/>
                    </a:moveTo>
                    <a:cubicBezTo>
                      <a:pt x="7906" y="0"/>
                      <a:pt x="1" y="7906"/>
                      <a:pt x="1" y="17657"/>
                    </a:cubicBezTo>
                    <a:lnTo>
                      <a:pt x="1" y="18848"/>
                    </a:lnTo>
                    <a:cubicBezTo>
                      <a:pt x="1" y="28611"/>
                      <a:pt x="7906" y="36517"/>
                      <a:pt x="17658" y="36517"/>
                    </a:cubicBezTo>
                    <a:lnTo>
                      <a:pt x="105907" y="36517"/>
                    </a:lnTo>
                    <a:cubicBezTo>
                      <a:pt x="115658" y="36517"/>
                      <a:pt x="123564" y="28611"/>
                      <a:pt x="123564" y="18848"/>
                    </a:cubicBezTo>
                    <a:lnTo>
                      <a:pt x="123564" y="17657"/>
                    </a:lnTo>
                    <a:cubicBezTo>
                      <a:pt x="123564" y="7906"/>
                      <a:pt x="115658" y="0"/>
                      <a:pt x="105907" y="0"/>
                    </a:cubicBezTo>
                    <a:close/>
                  </a:path>
                </a:pathLst>
              </a:custGeom>
              <a:solidFill>
                <a:srgbClr val="FAA74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" sz="3200" kern="0" dirty="0">
                    <a:solidFill>
                      <a:srgbClr val="FFFFFF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RISKS</a:t>
                </a:r>
                <a:endParaRPr sz="3200" kern="0" dirty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5916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3C1C8-B364-8F12-9230-1D554CD31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"/>
            <a:ext cx="12170102" cy="662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65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2F4ABFDD-0540-E4CC-1A0E-5E368F9F33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0"/>
            <a:ext cx="9140825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6A16B58-7A5D-7518-CDA3-6C7D87C9578B}"/>
              </a:ext>
            </a:extLst>
          </p:cNvPr>
          <p:cNvSpPr/>
          <p:nvPr/>
        </p:nvSpPr>
        <p:spPr>
          <a:xfrm>
            <a:off x="2073898" y="0"/>
            <a:ext cx="5137608" cy="2903455"/>
          </a:xfrm>
          <a:prstGeom prst="rect">
            <a:avLst/>
          </a:prstGeom>
          <a:noFill/>
          <a:ln w="444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CEDF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B4B3BC-2596-31A4-CD4A-1FB4475DB08A}"/>
              </a:ext>
            </a:extLst>
          </p:cNvPr>
          <p:cNvSpPr/>
          <p:nvPr/>
        </p:nvSpPr>
        <p:spPr>
          <a:xfrm>
            <a:off x="3629320" y="1154782"/>
            <a:ext cx="1706252" cy="59388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CEDF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RECEIVING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B7A79C-CD11-3F9B-63D9-E6F818B42AC0}"/>
              </a:ext>
            </a:extLst>
          </p:cNvPr>
          <p:cNvSpPr/>
          <p:nvPr/>
        </p:nvSpPr>
        <p:spPr>
          <a:xfrm>
            <a:off x="5401561" y="2903455"/>
            <a:ext cx="1809945" cy="1649691"/>
          </a:xfrm>
          <a:prstGeom prst="rect">
            <a:avLst/>
          </a:prstGeom>
          <a:noFill/>
          <a:ln w="444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CEDF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B65FB1-F3F0-3979-7C52-3A8F12AD24FB}"/>
              </a:ext>
            </a:extLst>
          </p:cNvPr>
          <p:cNvSpPr/>
          <p:nvPr/>
        </p:nvSpPr>
        <p:spPr>
          <a:xfrm>
            <a:off x="3629320" y="2262909"/>
            <a:ext cx="1706252" cy="445882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GO-LIVE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56CB1B-2831-AC1F-5506-54A9CD18071A}"/>
              </a:ext>
            </a:extLst>
          </p:cNvPr>
          <p:cNvSpPr/>
          <p:nvPr/>
        </p:nvSpPr>
        <p:spPr>
          <a:xfrm>
            <a:off x="7508593" y="4330205"/>
            <a:ext cx="1706252" cy="4458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0FC882-9537-1F6E-4282-6AB25D887304}"/>
              </a:ext>
            </a:extLst>
          </p:cNvPr>
          <p:cNvSpPr/>
          <p:nvPr/>
        </p:nvSpPr>
        <p:spPr>
          <a:xfrm>
            <a:off x="7804157" y="5808023"/>
            <a:ext cx="1977152" cy="44588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49228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6" name="Google Shape;816;p33"/>
          <p:cNvGraphicFramePr/>
          <p:nvPr>
            <p:extLst>
              <p:ext uri="{D42A27DB-BD31-4B8C-83A1-F6EECF244321}">
                <p14:modId xmlns:p14="http://schemas.microsoft.com/office/powerpoint/2010/main" val="2538500368"/>
              </p:ext>
            </p:extLst>
          </p:nvPr>
        </p:nvGraphicFramePr>
        <p:xfrm>
          <a:off x="323276" y="3430975"/>
          <a:ext cx="11702469" cy="34897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2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2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9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08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58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83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2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33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335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421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15870">
                  <a:extLst>
                    <a:ext uri="{9D8B030D-6E8A-4147-A177-3AD203B41FA5}">
                      <a16:colId xmlns:a16="http://schemas.microsoft.com/office/drawing/2014/main" val="419549985"/>
                    </a:ext>
                  </a:extLst>
                </a:gridCol>
                <a:gridCol w="504605">
                  <a:extLst>
                    <a:ext uri="{9D8B030D-6E8A-4147-A177-3AD203B41FA5}">
                      <a16:colId xmlns:a16="http://schemas.microsoft.com/office/drawing/2014/main" val="1325999335"/>
                    </a:ext>
                  </a:extLst>
                </a:gridCol>
                <a:gridCol w="527674">
                  <a:extLst>
                    <a:ext uri="{9D8B030D-6E8A-4147-A177-3AD203B41FA5}">
                      <a16:colId xmlns:a16="http://schemas.microsoft.com/office/drawing/2014/main" val="2193125579"/>
                    </a:ext>
                  </a:extLst>
                </a:gridCol>
                <a:gridCol w="527674">
                  <a:extLst>
                    <a:ext uri="{9D8B030D-6E8A-4147-A177-3AD203B41FA5}">
                      <a16:colId xmlns:a16="http://schemas.microsoft.com/office/drawing/2014/main" val="4070896633"/>
                    </a:ext>
                  </a:extLst>
                </a:gridCol>
              </a:tblGrid>
              <a:tr h="525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Group Function</a:t>
                      </a:r>
                      <a:endParaRPr sz="2100" b="1" dirty="0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500" b="1" i="0" u="none" strike="noStrike" cap="none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Status</a:t>
                      </a:r>
                      <a:endParaRPr sz="1500" b="1" i="0" u="none" strike="noStrike" cap="none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Oct</a:t>
                      </a:r>
                      <a:endParaRPr sz="1400" b="1" i="0" u="none" strike="noStrike" cap="none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Nov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Dec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Jan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Feb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Mar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Apr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May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Jun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Jul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Aug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Sep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Oct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Nov</a:t>
                      </a:r>
                      <a:endParaRPr sz="14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Receiving</a:t>
                      </a:r>
                      <a:endParaRPr sz="16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500" b="1" i="0" u="none" strike="noStrike" cap="none" dirty="0">
                          <a:solidFill>
                            <a:schemeClr val="tx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100%</a:t>
                      </a:r>
                      <a:endParaRPr sz="1500" b="1" i="0" u="none" strike="noStrike" cap="none" dirty="0">
                        <a:solidFill>
                          <a:schemeClr val="tx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Storing, E-map</a:t>
                      </a:r>
                      <a:endParaRPr sz="16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500" b="1" i="0" u="none" strike="noStrike" cap="none" dirty="0">
                          <a:solidFill>
                            <a:schemeClr val="tx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100%</a:t>
                      </a:r>
                      <a:endParaRPr sz="1500" b="1" i="0" u="none" strike="noStrike" cap="none" dirty="0">
                        <a:solidFill>
                          <a:schemeClr val="tx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3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Kitting - Supply</a:t>
                      </a:r>
                      <a:endParaRPr sz="16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500" b="1" i="0" u="none" strike="noStrike" cap="none" dirty="0">
                          <a:solidFill>
                            <a:schemeClr val="tx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90%</a:t>
                      </a:r>
                      <a:endParaRPr sz="1500" b="1" i="0" u="none" strike="noStrike" cap="none" dirty="0">
                        <a:solidFill>
                          <a:schemeClr val="tx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0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Inventory, Report</a:t>
                      </a:r>
                      <a:endParaRPr sz="1600" b="1" i="0" u="none" strike="noStrike" cap="none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A7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500" b="1" i="0" u="none" strike="noStrike" cap="none" dirty="0">
                          <a:solidFill>
                            <a:schemeClr val="tx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75%</a:t>
                      </a:r>
                      <a:endParaRPr sz="1500" b="1" i="0" u="none" strike="noStrike" cap="none" dirty="0">
                        <a:solidFill>
                          <a:schemeClr val="tx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181102"/>
                  </a:ext>
                </a:extLst>
              </a:tr>
              <a:tr h="5540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SIT, UAT, Go-live</a:t>
                      </a:r>
                      <a:endParaRPr sz="1600" b="1" i="0" u="none" strike="noStrike" cap="none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B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500" b="1" i="0" u="none" strike="noStrike" cap="none" dirty="0">
                          <a:solidFill>
                            <a:schemeClr val="tx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-</a:t>
                      </a:r>
                      <a:endParaRPr sz="1500" b="1" i="0" u="none" strike="noStrike" cap="none" dirty="0">
                        <a:solidFill>
                          <a:schemeClr val="tx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100" b="1" i="0" u="none" strike="noStrike" cap="none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114740"/>
                  </a:ext>
                </a:extLst>
              </a:tr>
            </a:tbl>
          </a:graphicData>
        </a:graphic>
      </p:graphicFrame>
      <p:sp>
        <p:nvSpPr>
          <p:cNvPr id="817" name="Google Shape;817;p33"/>
          <p:cNvSpPr txBox="1">
            <a:spLocks noGrp="1"/>
          </p:cNvSpPr>
          <p:nvPr>
            <p:ph type="title"/>
          </p:nvPr>
        </p:nvSpPr>
        <p:spPr>
          <a:xfrm>
            <a:off x="609600" y="146885"/>
            <a:ext cx="10972800" cy="49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Project Timeline</a:t>
            </a:r>
            <a:endParaRPr dirty="0"/>
          </a:p>
        </p:txBody>
      </p:sp>
      <p:sp>
        <p:nvSpPr>
          <p:cNvPr id="3" name="Google Shape;367;p23">
            <a:extLst>
              <a:ext uri="{FF2B5EF4-FFF2-40B4-BE49-F238E27FC236}">
                <a16:creationId xmlns:a16="http://schemas.microsoft.com/office/drawing/2014/main" id="{33E73C41-F547-48F4-4284-E077E220EBC4}"/>
              </a:ext>
            </a:extLst>
          </p:cNvPr>
          <p:cNvSpPr/>
          <p:nvPr/>
        </p:nvSpPr>
        <p:spPr>
          <a:xfrm>
            <a:off x="5116945" y="4148227"/>
            <a:ext cx="2109088" cy="262048"/>
          </a:xfrm>
          <a:prstGeom prst="homePlate">
            <a:avLst>
              <a:gd name="adj" fmla="val 50000"/>
            </a:avLst>
          </a:prstGeom>
          <a:solidFill>
            <a:srgbClr val="ED48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Document, Develop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367;p23">
            <a:extLst>
              <a:ext uri="{FF2B5EF4-FFF2-40B4-BE49-F238E27FC236}">
                <a16:creationId xmlns:a16="http://schemas.microsoft.com/office/drawing/2014/main" id="{C98821CF-AF49-B08A-0E2C-3E9AF57B9AFF}"/>
              </a:ext>
            </a:extLst>
          </p:cNvPr>
          <p:cNvSpPr/>
          <p:nvPr/>
        </p:nvSpPr>
        <p:spPr>
          <a:xfrm>
            <a:off x="8944330" y="4148227"/>
            <a:ext cx="745354" cy="262048"/>
          </a:xfrm>
          <a:prstGeom prst="homePlate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Go-live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367;p23">
            <a:extLst>
              <a:ext uri="{FF2B5EF4-FFF2-40B4-BE49-F238E27FC236}">
                <a16:creationId xmlns:a16="http://schemas.microsoft.com/office/drawing/2014/main" id="{CE4D7385-BC4E-ADD3-2F89-E9974F5AC518}"/>
              </a:ext>
            </a:extLst>
          </p:cNvPr>
          <p:cNvSpPr/>
          <p:nvPr/>
        </p:nvSpPr>
        <p:spPr>
          <a:xfrm>
            <a:off x="7339826" y="4148227"/>
            <a:ext cx="745355" cy="262048"/>
          </a:xfrm>
          <a:prstGeom prst="homePlate">
            <a:avLst>
              <a:gd name="adj" fmla="val 50000"/>
            </a:avLst>
          </a:prstGeom>
          <a:solidFill>
            <a:srgbClr val="ED48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UAT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367;p23">
            <a:extLst>
              <a:ext uri="{FF2B5EF4-FFF2-40B4-BE49-F238E27FC236}">
                <a16:creationId xmlns:a16="http://schemas.microsoft.com/office/drawing/2014/main" id="{C10D7E25-F7F6-100A-2DEE-6391ADF229B7}"/>
              </a:ext>
            </a:extLst>
          </p:cNvPr>
          <p:cNvSpPr/>
          <p:nvPr/>
        </p:nvSpPr>
        <p:spPr>
          <a:xfrm>
            <a:off x="8135179" y="4148227"/>
            <a:ext cx="745355" cy="262048"/>
          </a:xfrm>
          <a:prstGeom prst="homePlate">
            <a:avLst>
              <a:gd name="adj" fmla="val 50000"/>
            </a:avLst>
          </a:prstGeom>
          <a:solidFill>
            <a:srgbClr val="ED48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Trial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367;p23">
            <a:extLst>
              <a:ext uri="{FF2B5EF4-FFF2-40B4-BE49-F238E27FC236}">
                <a16:creationId xmlns:a16="http://schemas.microsoft.com/office/drawing/2014/main" id="{FC09AC57-36E1-1FD2-AC68-18C18C53946D}"/>
              </a:ext>
            </a:extLst>
          </p:cNvPr>
          <p:cNvSpPr/>
          <p:nvPr/>
        </p:nvSpPr>
        <p:spPr>
          <a:xfrm>
            <a:off x="6771446" y="4725426"/>
            <a:ext cx="1313735" cy="262048"/>
          </a:xfrm>
          <a:prstGeom prst="homePlate">
            <a:avLst>
              <a:gd name="adj" fmla="val 50000"/>
            </a:avLst>
          </a:prstGeom>
          <a:solidFill>
            <a:srgbClr val="0267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Storing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367;p23">
            <a:extLst>
              <a:ext uri="{FF2B5EF4-FFF2-40B4-BE49-F238E27FC236}">
                <a16:creationId xmlns:a16="http://schemas.microsoft.com/office/drawing/2014/main" id="{C5E26AF5-DB64-2FD8-5B14-B0B72CDA6D60}"/>
              </a:ext>
            </a:extLst>
          </p:cNvPr>
          <p:cNvSpPr/>
          <p:nvPr/>
        </p:nvSpPr>
        <p:spPr>
          <a:xfrm>
            <a:off x="8155217" y="4722775"/>
            <a:ext cx="1174070" cy="262048"/>
          </a:xfrm>
          <a:prstGeom prst="homePlate">
            <a:avLst>
              <a:gd name="adj" fmla="val 50000"/>
            </a:avLst>
          </a:prstGeom>
          <a:solidFill>
            <a:srgbClr val="0267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Emap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367;p23">
            <a:extLst>
              <a:ext uri="{FF2B5EF4-FFF2-40B4-BE49-F238E27FC236}">
                <a16:creationId xmlns:a16="http://schemas.microsoft.com/office/drawing/2014/main" id="{546EC961-B974-C02C-8A31-59AF63AEEADC}"/>
              </a:ext>
            </a:extLst>
          </p:cNvPr>
          <p:cNvSpPr/>
          <p:nvPr/>
        </p:nvSpPr>
        <p:spPr>
          <a:xfrm>
            <a:off x="9405340" y="4722775"/>
            <a:ext cx="625055" cy="262048"/>
          </a:xfrm>
          <a:prstGeom prst="homePlate">
            <a:avLst>
              <a:gd name="adj" fmla="val 50000"/>
            </a:avLst>
          </a:prstGeom>
          <a:solidFill>
            <a:srgbClr val="0267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UAT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367;p23">
            <a:extLst>
              <a:ext uri="{FF2B5EF4-FFF2-40B4-BE49-F238E27FC236}">
                <a16:creationId xmlns:a16="http://schemas.microsoft.com/office/drawing/2014/main" id="{D4D90720-D6AC-56A3-E598-6946BB92F847}"/>
              </a:ext>
            </a:extLst>
          </p:cNvPr>
          <p:cNvSpPr/>
          <p:nvPr/>
        </p:nvSpPr>
        <p:spPr>
          <a:xfrm>
            <a:off x="7304765" y="5289039"/>
            <a:ext cx="1044203" cy="262048"/>
          </a:xfrm>
          <a:prstGeom prst="homePlate">
            <a:avLst>
              <a:gd name="adj" fmla="val 50000"/>
            </a:avLst>
          </a:prstGeom>
          <a:solidFill>
            <a:srgbClr val="358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Kitting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367;p23">
            <a:extLst>
              <a:ext uri="{FF2B5EF4-FFF2-40B4-BE49-F238E27FC236}">
                <a16:creationId xmlns:a16="http://schemas.microsoft.com/office/drawing/2014/main" id="{5326F6AB-1986-EC18-012C-FC272D980BEC}"/>
              </a:ext>
            </a:extLst>
          </p:cNvPr>
          <p:cNvSpPr/>
          <p:nvPr/>
        </p:nvSpPr>
        <p:spPr>
          <a:xfrm>
            <a:off x="8408290" y="5289039"/>
            <a:ext cx="1073915" cy="262048"/>
          </a:xfrm>
          <a:prstGeom prst="homePlate">
            <a:avLst>
              <a:gd name="adj" fmla="val 50000"/>
            </a:avLst>
          </a:prstGeom>
          <a:solidFill>
            <a:srgbClr val="358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E-map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367;p23">
            <a:extLst>
              <a:ext uri="{FF2B5EF4-FFF2-40B4-BE49-F238E27FC236}">
                <a16:creationId xmlns:a16="http://schemas.microsoft.com/office/drawing/2014/main" id="{BA758983-B980-CADA-5E79-8500AC3094A9}"/>
              </a:ext>
            </a:extLst>
          </p:cNvPr>
          <p:cNvSpPr/>
          <p:nvPr/>
        </p:nvSpPr>
        <p:spPr>
          <a:xfrm>
            <a:off x="9596781" y="5287173"/>
            <a:ext cx="674910" cy="262048"/>
          </a:xfrm>
          <a:prstGeom prst="homePlate">
            <a:avLst>
              <a:gd name="adj" fmla="val 50000"/>
            </a:avLst>
          </a:prstGeom>
          <a:solidFill>
            <a:srgbClr val="358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UAT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67;p23">
            <a:extLst>
              <a:ext uri="{FF2B5EF4-FFF2-40B4-BE49-F238E27FC236}">
                <a16:creationId xmlns:a16="http://schemas.microsoft.com/office/drawing/2014/main" id="{4D62D5CB-82DF-5CD7-9FEC-77ABB85DA857}"/>
              </a:ext>
            </a:extLst>
          </p:cNvPr>
          <p:cNvSpPr/>
          <p:nvPr/>
        </p:nvSpPr>
        <p:spPr>
          <a:xfrm>
            <a:off x="9255281" y="5883217"/>
            <a:ext cx="1104086" cy="262048"/>
          </a:xfrm>
          <a:prstGeom prst="homePlate">
            <a:avLst>
              <a:gd name="adj" fmla="val 50000"/>
            </a:avLst>
          </a:prstGeom>
          <a:solidFill>
            <a:srgbClr val="FAA7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Inventory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67;p23">
            <a:extLst>
              <a:ext uri="{FF2B5EF4-FFF2-40B4-BE49-F238E27FC236}">
                <a16:creationId xmlns:a16="http://schemas.microsoft.com/office/drawing/2014/main" id="{3A0E03A9-738F-1867-28DF-E4B439C3B3CB}"/>
              </a:ext>
            </a:extLst>
          </p:cNvPr>
          <p:cNvSpPr/>
          <p:nvPr/>
        </p:nvSpPr>
        <p:spPr>
          <a:xfrm>
            <a:off x="10397720" y="5873981"/>
            <a:ext cx="703097" cy="262048"/>
          </a:xfrm>
          <a:prstGeom prst="homePlate">
            <a:avLst>
              <a:gd name="adj" fmla="val 50000"/>
            </a:avLst>
          </a:prstGeom>
          <a:solidFill>
            <a:srgbClr val="FAA7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Report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B24A0F-FDB6-494C-50F4-0C35308C6848}"/>
              </a:ext>
            </a:extLst>
          </p:cNvPr>
          <p:cNvGrpSpPr/>
          <p:nvPr/>
        </p:nvGrpSpPr>
        <p:grpSpPr>
          <a:xfrm>
            <a:off x="4348763" y="1232433"/>
            <a:ext cx="1892593" cy="2206400"/>
            <a:chOff x="4348763" y="1232433"/>
            <a:chExt cx="1892593" cy="22064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D6AC180-9EB6-69FE-62C8-5E541E58513E}"/>
                </a:ext>
              </a:extLst>
            </p:cNvPr>
            <p:cNvGrpSpPr/>
            <p:nvPr/>
          </p:nvGrpSpPr>
          <p:grpSpPr>
            <a:xfrm>
              <a:off x="4348763" y="1232433"/>
              <a:ext cx="1892593" cy="2206400"/>
              <a:chOff x="3435575" y="1222433"/>
              <a:chExt cx="1892593" cy="2206400"/>
            </a:xfrm>
          </p:grpSpPr>
          <p:sp>
            <p:nvSpPr>
              <p:cNvPr id="815" name="Google Shape;815;p33"/>
              <p:cNvSpPr/>
              <p:nvPr/>
            </p:nvSpPr>
            <p:spPr>
              <a:xfrm>
                <a:off x="3435575" y="1222433"/>
                <a:ext cx="735600" cy="73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822" name="Google Shape;822;p33"/>
              <p:cNvCxnSpPr>
                <a:stCxn id="815" idx="4"/>
                <a:endCxn id="823" idx="0"/>
              </p:cNvCxnSpPr>
              <p:nvPr/>
            </p:nvCxnSpPr>
            <p:spPr>
              <a:xfrm>
                <a:off x="3803375" y="1958033"/>
                <a:ext cx="0" cy="147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26" name="Google Shape;826;p33"/>
              <p:cNvSpPr txBox="1"/>
              <p:nvPr/>
            </p:nvSpPr>
            <p:spPr>
              <a:xfrm>
                <a:off x="3803368" y="1958033"/>
                <a:ext cx="1524800" cy="37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100"/>
                </a:pPr>
                <a:r>
                  <a:rPr lang="en" sz="2133" b="1" kern="0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Milestone 1</a:t>
                </a:r>
                <a:endParaRPr sz="2133" b="1" kern="0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818" name="Google Shape;818;p33"/>
            <p:cNvGrpSpPr/>
            <p:nvPr/>
          </p:nvGrpSpPr>
          <p:grpSpPr>
            <a:xfrm>
              <a:off x="4562969" y="1411392"/>
              <a:ext cx="355171" cy="377683"/>
              <a:chOff x="846218" y="3458333"/>
              <a:chExt cx="343138" cy="364887"/>
            </a:xfrm>
          </p:grpSpPr>
          <p:sp>
            <p:nvSpPr>
              <p:cNvPr id="819" name="Google Shape;819;p33"/>
              <p:cNvSpPr/>
              <p:nvPr/>
            </p:nvSpPr>
            <p:spPr>
              <a:xfrm>
                <a:off x="846218" y="3458333"/>
                <a:ext cx="121367" cy="10673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3121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cubicBezTo>
                      <a:pt x="0" y="2406"/>
                      <a:pt x="691" y="3097"/>
                      <a:pt x="1548" y="3120"/>
                    </a:cubicBezTo>
                    <a:cubicBezTo>
                      <a:pt x="3548" y="3025"/>
                      <a:pt x="3548" y="72"/>
                      <a:pt x="15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33"/>
              <p:cNvSpPr/>
              <p:nvPr/>
            </p:nvSpPr>
            <p:spPr>
              <a:xfrm>
                <a:off x="867386" y="3580487"/>
                <a:ext cx="63539" cy="24273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7098" extrusionOk="0">
                    <a:moveTo>
                      <a:pt x="0" y="1"/>
                    </a:moveTo>
                    <a:lnTo>
                      <a:pt x="0" y="6788"/>
                    </a:lnTo>
                    <a:cubicBezTo>
                      <a:pt x="0" y="6955"/>
                      <a:pt x="119" y="7098"/>
                      <a:pt x="286" y="7098"/>
                    </a:cubicBezTo>
                    <a:lnTo>
                      <a:pt x="1548" y="7098"/>
                    </a:lnTo>
                    <a:cubicBezTo>
                      <a:pt x="1715" y="7098"/>
                      <a:pt x="1858" y="6955"/>
                      <a:pt x="1834" y="6788"/>
                    </a:cubicBezTo>
                    <a:lnTo>
                      <a:pt x="1834" y="1"/>
                    </a:lnTo>
                    <a:cubicBezTo>
                      <a:pt x="1552" y="142"/>
                      <a:pt x="1246" y="213"/>
                      <a:pt x="918" y="215"/>
                    </a:cubicBezTo>
                    <a:lnTo>
                      <a:pt x="918" y="215"/>
                    </a:lnTo>
                    <a:cubicBezTo>
                      <a:pt x="611" y="213"/>
                      <a:pt x="283" y="142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33"/>
              <p:cNvSpPr/>
              <p:nvPr/>
            </p:nvSpPr>
            <p:spPr>
              <a:xfrm>
                <a:off x="952880" y="3521872"/>
                <a:ext cx="236476" cy="239348"/>
              </a:xfrm>
              <a:custGeom>
                <a:avLst/>
                <a:gdLst/>
                <a:ahLst/>
                <a:cxnLst/>
                <a:rect l="l" t="t" r="r" b="b"/>
                <a:pathLst>
                  <a:path w="6915" h="6999" extrusionOk="0">
                    <a:moveTo>
                      <a:pt x="596" y="0"/>
                    </a:moveTo>
                    <a:cubicBezTo>
                      <a:pt x="549" y="476"/>
                      <a:pt x="334" y="929"/>
                      <a:pt x="1" y="1262"/>
                    </a:cubicBezTo>
                    <a:lnTo>
                      <a:pt x="1" y="5739"/>
                    </a:lnTo>
                    <a:cubicBezTo>
                      <a:pt x="205" y="5664"/>
                      <a:pt x="410" y="5631"/>
                      <a:pt x="618" y="5631"/>
                    </a:cubicBezTo>
                    <a:cubicBezTo>
                      <a:pt x="1262" y="5631"/>
                      <a:pt x="1936" y="5945"/>
                      <a:pt x="2692" y="6287"/>
                    </a:cubicBezTo>
                    <a:cubicBezTo>
                      <a:pt x="3463" y="6639"/>
                      <a:pt x="4258" y="6999"/>
                      <a:pt x="5041" y="6999"/>
                    </a:cubicBezTo>
                    <a:cubicBezTo>
                      <a:pt x="5635" y="6999"/>
                      <a:pt x="6223" y="6791"/>
                      <a:pt x="6788" y="6216"/>
                    </a:cubicBezTo>
                    <a:cubicBezTo>
                      <a:pt x="6836" y="6168"/>
                      <a:pt x="6883" y="6073"/>
                      <a:pt x="6883" y="6001"/>
                    </a:cubicBezTo>
                    <a:lnTo>
                      <a:pt x="6883" y="1000"/>
                    </a:lnTo>
                    <a:cubicBezTo>
                      <a:pt x="6914" y="798"/>
                      <a:pt x="6752" y="656"/>
                      <a:pt x="6589" y="656"/>
                    </a:cubicBezTo>
                    <a:cubicBezTo>
                      <a:pt x="6503" y="656"/>
                      <a:pt x="6417" y="696"/>
                      <a:pt x="6359" y="786"/>
                    </a:cubicBezTo>
                    <a:cubicBezTo>
                      <a:pt x="5922" y="1214"/>
                      <a:pt x="5476" y="1376"/>
                      <a:pt x="5013" y="1376"/>
                    </a:cubicBezTo>
                    <a:cubicBezTo>
                      <a:pt x="4367" y="1376"/>
                      <a:pt x="3689" y="1061"/>
                      <a:pt x="2954" y="715"/>
                    </a:cubicBezTo>
                    <a:cubicBezTo>
                      <a:pt x="2192" y="357"/>
                      <a:pt x="1406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3E6EB-437F-28E7-C4A5-1FBFD523E704}"/>
              </a:ext>
            </a:extLst>
          </p:cNvPr>
          <p:cNvGrpSpPr/>
          <p:nvPr/>
        </p:nvGrpSpPr>
        <p:grpSpPr>
          <a:xfrm>
            <a:off x="6436180" y="1220625"/>
            <a:ext cx="1892593" cy="2206400"/>
            <a:chOff x="4348763" y="1232433"/>
            <a:chExt cx="1892593" cy="22064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B76D492-88AD-18C8-3168-1073CFE12F0C}"/>
                </a:ext>
              </a:extLst>
            </p:cNvPr>
            <p:cNvGrpSpPr/>
            <p:nvPr/>
          </p:nvGrpSpPr>
          <p:grpSpPr>
            <a:xfrm>
              <a:off x="4348763" y="1232433"/>
              <a:ext cx="1892593" cy="2206400"/>
              <a:chOff x="3435575" y="1222433"/>
              <a:chExt cx="1892593" cy="2206400"/>
            </a:xfrm>
          </p:grpSpPr>
          <p:sp>
            <p:nvSpPr>
              <p:cNvPr id="27" name="Google Shape;815;p33">
                <a:extLst>
                  <a:ext uri="{FF2B5EF4-FFF2-40B4-BE49-F238E27FC236}">
                    <a16:creationId xmlns:a16="http://schemas.microsoft.com/office/drawing/2014/main" id="{04797204-616E-7FC4-31B4-E4BEACC5FAAE}"/>
                  </a:ext>
                </a:extLst>
              </p:cNvPr>
              <p:cNvSpPr/>
              <p:nvPr/>
            </p:nvSpPr>
            <p:spPr>
              <a:xfrm>
                <a:off x="3435575" y="1222433"/>
                <a:ext cx="735600" cy="735600"/>
              </a:xfrm>
              <a:prstGeom prst="ellipse">
                <a:avLst/>
              </a:prstGeom>
              <a:solidFill>
                <a:srgbClr val="02679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28" name="Google Shape;822;p33">
                <a:extLst>
                  <a:ext uri="{FF2B5EF4-FFF2-40B4-BE49-F238E27FC236}">
                    <a16:creationId xmlns:a16="http://schemas.microsoft.com/office/drawing/2014/main" id="{EB3522B5-2E31-EB92-33B6-D238CC6A63D1}"/>
                  </a:ext>
                </a:extLst>
              </p:cNvPr>
              <p:cNvCxnSpPr>
                <a:stCxn id="27" idx="4"/>
              </p:cNvCxnSpPr>
              <p:nvPr/>
            </p:nvCxnSpPr>
            <p:spPr>
              <a:xfrm>
                <a:off x="3803375" y="1958033"/>
                <a:ext cx="0" cy="147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" name="Google Shape;826;p33">
                <a:extLst>
                  <a:ext uri="{FF2B5EF4-FFF2-40B4-BE49-F238E27FC236}">
                    <a16:creationId xmlns:a16="http://schemas.microsoft.com/office/drawing/2014/main" id="{0124DC1E-1A93-39E4-4C8E-02E9528AD6D1}"/>
                  </a:ext>
                </a:extLst>
              </p:cNvPr>
              <p:cNvSpPr txBox="1"/>
              <p:nvPr/>
            </p:nvSpPr>
            <p:spPr>
              <a:xfrm>
                <a:off x="3803368" y="1958033"/>
                <a:ext cx="1524800" cy="37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100"/>
                </a:pPr>
                <a:r>
                  <a:rPr lang="en" sz="2133" b="1" kern="0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Milestone 2</a:t>
                </a:r>
                <a:endParaRPr sz="2133" b="1" kern="0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23" name="Google Shape;818;p33">
              <a:extLst>
                <a:ext uri="{FF2B5EF4-FFF2-40B4-BE49-F238E27FC236}">
                  <a16:creationId xmlns:a16="http://schemas.microsoft.com/office/drawing/2014/main" id="{F0CDDBDE-7CB0-F1F9-9174-226F4742D2E7}"/>
                </a:ext>
              </a:extLst>
            </p:cNvPr>
            <p:cNvGrpSpPr/>
            <p:nvPr/>
          </p:nvGrpSpPr>
          <p:grpSpPr>
            <a:xfrm>
              <a:off x="4562969" y="1411392"/>
              <a:ext cx="355171" cy="377683"/>
              <a:chOff x="846218" y="3458333"/>
              <a:chExt cx="343138" cy="364887"/>
            </a:xfrm>
          </p:grpSpPr>
          <p:sp>
            <p:nvSpPr>
              <p:cNvPr id="24" name="Google Shape;819;p33">
                <a:extLst>
                  <a:ext uri="{FF2B5EF4-FFF2-40B4-BE49-F238E27FC236}">
                    <a16:creationId xmlns:a16="http://schemas.microsoft.com/office/drawing/2014/main" id="{EA8B52F5-02E6-22D8-F8C2-5BDDB4EF904C}"/>
                  </a:ext>
                </a:extLst>
              </p:cNvPr>
              <p:cNvSpPr/>
              <p:nvPr/>
            </p:nvSpPr>
            <p:spPr>
              <a:xfrm>
                <a:off x="846218" y="3458333"/>
                <a:ext cx="121367" cy="10673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3121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cubicBezTo>
                      <a:pt x="0" y="2406"/>
                      <a:pt x="691" y="3097"/>
                      <a:pt x="1548" y="3120"/>
                    </a:cubicBezTo>
                    <a:cubicBezTo>
                      <a:pt x="3548" y="3025"/>
                      <a:pt x="3548" y="72"/>
                      <a:pt x="15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820;p33">
                <a:extLst>
                  <a:ext uri="{FF2B5EF4-FFF2-40B4-BE49-F238E27FC236}">
                    <a16:creationId xmlns:a16="http://schemas.microsoft.com/office/drawing/2014/main" id="{78890402-5542-564C-B587-3A0B78535574}"/>
                  </a:ext>
                </a:extLst>
              </p:cNvPr>
              <p:cNvSpPr/>
              <p:nvPr/>
            </p:nvSpPr>
            <p:spPr>
              <a:xfrm>
                <a:off x="867386" y="3580487"/>
                <a:ext cx="63539" cy="24273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7098" extrusionOk="0">
                    <a:moveTo>
                      <a:pt x="0" y="1"/>
                    </a:moveTo>
                    <a:lnTo>
                      <a:pt x="0" y="6788"/>
                    </a:lnTo>
                    <a:cubicBezTo>
                      <a:pt x="0" y="6955"/>
                      <a:pt x="119" y="7098"/>
                      <a:pt x="286" y="7098"/>
                    </a:cubicBezTo>
                    <a:lnTo>
                      <a:pt x="1548" y="7098"/>
                    </a:lnTo>
                    <a:cubicBezTo>
                      <a:pt x="1715" y="7098"/>
                      <a:pt x="1858" y="6955"/>
                      <a:pt x="1834" y="6788"/>
                    </a:cubicBezTo>
                    <a:lnTo>
                      <a:pt x="1834" y="1"/>
                    </a:lnTo>
                    <a:cubicBezTo>
                      <a:pt x="1552" y="142"/>
                      <a:pt x="1246" y="213"/>
                      <a:pt x="918" y="215"/>
                    </a:cubicBezTo>
                    <a:lnTo>
                      <a:pt x="918" y="215"/>
                    </a:lnTo>
                    <a:cubicBezTo>
                      <a:pt x="611" y="213"/>
                      <a:pt x="283" y="142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821;p33">
                <a:extLst>
                  <a:ext uri="{FF2B5EF4-FFF2-40B4-BE49-F238E27FC236}">
                    <a16:creationId xmlns:a16="http://schemas.microsoft.com/office/drawing/2014/main" id="{F04577ED-C7B8-8A4B-2F60-FAD285C7EC73}"/>
                  </a:ext>
                </a:extLst>
              </p:cNvPr>
              <p:cNvSpPr/>
              <p:nvPr/>
            </p:nvSpPr>
            <p:spPr>
              <a:xfrm>
                <a:off x="952880" y="3521872"/>
                <a:ext cx="236476" cy="239348"/>
              </a:xfrm>
              <a:custGeom>
                <a:avLst/>
                <a:gdLst/>
                <a:ahLst/>
                <a:cxnLst/>
                <a:rect l="l" t="t" r="r" b="b"/>
                <a:pathLst>
                  <a:path w="6915" h="6999" extrusionOk="0">
                    <a:moveTo>
                      <a:pt x="596" y="0"/>
                    </a:moveTo>
                    <a:cubicBezTo>
                      <a:pt x="549" y="476"/>
                      <a:pt x="334" y="929"/>
                      <a:pt x="1" y="1262"/>
                    </a:cubicBezTo>
                    <a:lnTo>
                      <a:pt x="1" y="5739"/>
                    </a:lnTo>
                    <a:cubicBezTo>
                      <a:pt x="205" y="5664"/>
                      <a:pt x="410" y="5631"/>
                      <a:pt x="618" y="5631"/>
                    </a:cubicBezTo>
                    <a:cubicBezTo>
                      <a:pt x="1262" y="5631"/>
                      <a:pt x="1936" y="5945"/>
                      <a:pt x="2692" y="6287"/>
                    </a:cubicBezTo>
                    <a:cubicBezTo>
                      <a:pt x="3463" y="6639"/>
                      <a:pt x="4258" y="6999"/>
                      <a:pt x="5041" y="6999"/>
                    </a:cubicBezTo>
                    <a:cubicBezTo>
                      <a:pt x="5635" y="6999"/>
                      <a:pt x="6223" y="6791"/>
                      <a:pt x="6788" y="6216"/>
                    </a:cubicBezTo>
                    <a:cubicBezTo>
                      <a:pt x="6836" y="6168"/>
                      <a:pt x="6883" y="6073"/>
                      <a:pt x="6883" y="6001"/>
                    </a:cubicBezTo>
                    <a:lnTo>
                      <a:pt x="6883" y="1000"/>
                    </a:lnTo>
                    <a:cubicBezTo>
                      <a:pt x="6914" y="798"/>
                      <a:pt x="6752" y="656"/>
                      <a:pt x="6589" y="656"/>
                    </a:cubicBezTo>
                    <a:cubicBezTo>
                      <a:pt x="6503" y="656"/>
                      <a:pt x="6417" y="696"/>
                      <a:pt x="6359" y="786"/>
                    </a:cubicBezTo>
                    <a:cubicBezTo>
                      <a:pt x="5922" y="1214"/>
                      <a:pt x="5476" y="1376"/>
                      <a:pt x="5013" y="1376"/>
                    </a:cubicBezTo>
                    <a:cubicBezTo>
                      <a:pt x="4367" y="1376"/>
                      <a:pt x="3689" y="1061"/>
                      <a:pt x="2954" y="715"/>
                    </a:cubicBezTo>
                    <a:cubicBezTo>
                      <a:pt x="2192" y="357"/>
                      <a:pt x="1406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F7B241F-83FB-1FC7-6D6F-3B3541939B64}"/>
              </a:ext>
            </a:extLst>
          </p:cNvPr>
          <p:cNvGrpSpPr/>
          <p:nvPr/>
        </p:nvGrpSpPr>
        <p:grpSpPr>
          <a:xfrm>
            <a:off x="7387389" y="2390884"/>
            <a:ext cx="2014847" cy="1047949"/>
            <a:chOff x="4328256" y="2407483"/>
            <a:chExt cx="2014847" cy="104795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D4A181B-4434-849C-A45A-7388B9298DCF}"/>
                </a:ext>
              </a:extLst>
            </p:cNvPr>
            <p:cNvGrpSpPr/>
            <p:nvPr/>
          </p:nvGrpSpPr>
          <p:grpSpPr>
            <a:xfrm>
              <a:off x="4328256" y="2407483"/>
              <a:ext cx="2014847" cy="1047950"/>
              <a:chOff x="3415068" y="2397483"/>
              <a:chExt cx="2014847" cy="1047950"/>
            </a:xfrm>
          </p:grpSpPr>
          <p:sp>
            <p:nvSpPr>
              <p:cNvPr id="36" name="Google Shape;815;p33">
                <a:extLst>
                  <a:ext uri="{FF2B5EF4-FFF2-40B4-BE49-F238E27FC236}">
                    <a16:creationId xmlns:a16="http://schemas.microsoft.com/office/drawing/2014/main" id="{183CFB91-77C6-43E2-42E1-EA867365C91F}"/>
                  </a:ext>
                </a:extLst>
              </p:cNvPr>
              <p:cNvSpPr/>
              <p:nvPr/>
            </p:nvSpPr>
            <p:spPr>
              <a:xfrm>
                <a:off x="3415068" y="2397483"/>
                <a:ext cx="735600" cy="735600"/>
              </a:xfrm>
              <a:prstGeom prst="ellipse">
                <a:avLst/>
              </a:prstGeom>
              <a:solidFill>
                <a:srgbClr val="358A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37" name="Google Shape;822;p33">
                <a:extLst>
                  <a:ext uri="{FF2B5EF4-FFF2-40B4-BE49-F238E27FC236}">
                    <a16:creationId xmlns:a16="http://schemas.microsoft.com/office/drawing/2014/main" id="{0E8337F4-3CC6-C73B-990C-3C218991F2E8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3782868" y="3133083"/>
                <a:ext cx="0" cy="31235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8" name="Google Shape;826;p33">
                <a:extLst>
                  <a:ext uri="{FF2B5EF4-FFF2-40B4-BE49-F238E27FC236}">
                    <a16:creationId xmlns:a16="http://schemas.microsoft.com/office/drawing/2014/main" id="{51E6A4B4-1D0C-422C-EF57-2DD966FBD2A2}"/>
                  </a:ext>
                </a:extLst>
              </p:cNvPr>
              <p:cNvSpPr txBox="1"/>
              <p:nvPr/>
            </p:nvSpPr>
            <p:spPr>
              <a:xfrm>
                <a:off x="3905115" y="2866318"/>
                <a:ext cx="1524800" cy="37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100"/>
                </a:pPr>
                <a:r>
                  <a:rPr lang="en" sz="2133" b="1" kern="0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Milestone 3</a:t>
                </a:r>
                <a:endParaRPr sz="2133" b="1" kern="0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32" name="Google Shape;818;p33">
              <a:extLst>
                <a:ext uri="{FF2B5EF4-FFF2-40B4-BE49-F238E27FC236}">
                  <a16:creationId xmlns:a16="http://schemas.microsoft.com/office/drawing/2014/main" id="{45E07C64-28D6-5DED-95F6-4398E903503D}"/>
                </a:ext>
              </a:extLst>
            </p:cNvPr>
            <p:cNvGrpSpPr/>
            <p:nvPr/>
          </p:nvGrpSpPr>
          <p:grpSpPr>
            <a:xfrm>
              <a:off x="4542463" y="2586441"/>
              <a:ext cx="355169" cy="377685"/>
              <a:chOff x="826407" y="4593572"/>
              <a:chExt cx="343136" cy="364889"/>
            </a:xfrm>
          </p:grpSpPr>
          <p:sp>
            <p:nvSpPr>
              <p:cNvPr id="33" name="Google Shape;819;p33">
                <a:extLst>
                  <a:ext uri="{FF2B5EF4-FFF2-40B4-BE49-F238E27FC236}">
                    <a16:creationId xmlns:a16="http://schemas.microsoft.com/office/drawing/2014/main" id="{7826F635-990A-229B-E9CB-ED18E435651D}"/>
                  </a:ext>
                </a:extLst>
              </p:cNvPr>
              <p:cNvSpPr/>
              <p:nvPr/>
            </p:nvSpPr>
            <p:spPr>
              <a:xfrm>
                <a:off x="826407" y="4593572"/>
                <a:ext cx="121367" cy="10673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3121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cubicBezTo>
                      <a:pt x="0" y="2406"/>
                      <a:pt x="691" y="3097"/>
                      <a:pt x="1548" y="3120"/>
                    </a:cubicBezTo>
                    <a:cubicBezTo>
                      <a:pt x="3548" y="3025"/>
                      <a:pt x="3548" y="72"/>
                      <a:pt x="15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820;p33">
                <a:extLst>
                  <a:ext uri="{FF2B5EF4-FFF2-40B4-BE49-F238E27FC236}">
                    <a16:creationId xmlns:a16="http://schemas.microsoft.com/office/drawing/2014/main" id="{F58CA06E-9D80-88C6-ED38-B152283726E2}"/>
                  </a:ext>
                </a:extLst>
              </p:cNvPr>
              <p:cNvSpPr/>
              <p:nvPr/>
            </p:nvSpPr>
            <p:spPr>
              <a:xfrm>
                <a:off x="847574" y="4715727"/>
                <a:ext cx="63539" cy="24273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7098" extrusionOk="0">
                    <a:moveTo>
                      <a:pt x="0" y="1"/>
                    </a:moveTo>
                    <a:lnTo>
                      <a:pt x="0" y="6788"/>
                    </a:lnTo>
                    <a:cubicBezTo>
                      <a:pt x="0" y="6955"/>
                      <a:pt x="119" y="7098"/>
                      <a:pt x="286" y="7098"/>
                    </a:cubicBezTo>
                    <a:lnTo>
                      <a:pt x="1548" y="7098"/>
                    </a:lnTo>
                    <a:cubicBezTo>
                      <a:pt x="1715" y="7098"/>
                      <a:pt x="1858" y="6955"/>
                      <a:pt x="1834" y="6788"/>
                    </a:cubicBezTo>
                    <a:lnTo>
                      <a:pt x="1834" y="1"/>
                    </a:lnTo>
                    <a:cubicBezTo>
                      <a:pt x="1552" y="142"/>
                      <a:pt x="1246" y="213"/>
                      <a:pt x="918" y="215"/>
                    </a:cubicBezTo>
                    <a:lnTo>
                      <a:pt x="918" y="215"/>
                    </a:lnTo>
                    <a:cubicBezTo>
                      <a:pt x="611" y="213"/>
                      <a:pt x="283" y="142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821;p33">
                <a:extLst>
                  <a:ext uri="{FF2B5EF4-FFF2-40B4-BE49-F238E27FC236}">
                    <a16:creationId xmlns:a16="http://schemas.microsoft.com/office/drawing/2014/main" id="{6545B7B5-5E81-0C8F-2C94-2199BA4DE7E6}"/>
                  </a:ext>
                </a:extLst>
              </p:cNvPr>
              <p:cNvSpPr/>
              <p:nvPr/>
            </p:nvSpPr>
            <p:spPr>
              <a:xfrm>
                <a:off x="933067" y="4657110"/>
                <a:ext cx="236476" cy="239348"/>
              </a:xfrm>
              <a:custGeom>
                <a:avLst/>
                <a:gdLst/>
                <a:ahLst/>
                <a:cxnLst/>
                <a:rect l="l" t="t" r="r" b="b"/>
                <a:pathLst>
                  <a:path w="6915" h="6999" extrusionOk="0">
                    <a:moveTo>
                      <a:pt x="596" y="0"/>
                    </a:moveTo>
                    <a:cubicBezTo>
                      <a:pt x="549" y="476"/>
                      <a:pt x="334" y="929"/>
                      <a:pt x="1" y="1262"/>
                    </a:cubicBezTo>
                    <a:lnTo>
                      <a:pt x="1" y="5739"/>
                    </a:lnTo>
                    <a:cubicBezTo>
                      <a:pt x="205" y="5664"/>
                      <a:pt x="410" y="5631"/>
                      <a:pt x="618" y="5631"/>
                    </a:cubicBezTo>
                    <a:cubicBezTo>
                      <a:pt x="1262" y="5631"/>
                      <a:pt x="1936" y="5945"/>
                      <a:pt x="2692" y="6287"/>
                    </a:cubicBezTo>
                    <a:cubicBezTo>
                      <a:pt x="3463" y="6639"/>
                      <a:pt x="4258" y="6999"/>
                      <a:pt x="5041" y="6999"/>
                    </a:cubicBezTo>
                    <a:cubicBezTo>
                      <a:pt x="5635" y="6999"/>
                      <a:pt x="6223" y="6791"/>
                      <a:pt x="6788" y="6216"/>
                    </a:cubicBezTo>
                    <a:cubicBezTo>
                      <a:pt x="6836" y="6168"/>
                      <a:pt x="6883" y="6073"/>
                      <a:pt x="6883" y="6001"/>
                    </a:cubicBezTo>
                    <a:lnTo>
                      <a:pt x="6883" y="1000"/>
                    </a:lnTo>
                    <a:cubicBezTo>
                      <a:pt x="6914" y="798"/>
                      <a:pt x="6752" y="656"/>
                      <a:pt x="6589" y="656"/>
                    </a:cubicBezTo>
                    <a:cubicBezTo>
                      <a:pt x="6503" y="656"/>
                      <a:pt x="6417" y="696"/>
                      <a:pt x="6359" y="786"/>
                    </a:cubicBezTo>
                    <a:cubicBezTo>
                      <a:pt x="5922" y="1214"/>
                      <a:pt x="5476" y="1376"/>
                      <a:pt x="5013" y="1376"/>
                    </a:cubicBezTo>
                    <a:cubicBezTo>
                      <a:pt x="4367" y="1376"/>
                      <a:pt x="3689" y="1061"/>
                      <a:pt x="2954" y="715"/>
                    </a:cubicBezTo>
                    <a:cubicBezTo>
                      <a:pt x="2192" y="357"/>
                      <a:pt x="1406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DC09070-6A10-ACA8-08ED-FA25DE9A1297}"/>
              </a:ext>
            </a:extLst>
          </p:cNvPr>
          <p:cNvGrpSpPr/>
          <p:nvPr/>
        </p:nvGrpSpPr>
        <p:grpSpPr>
          <a:xfrm>
            <a:off x="9027404" y="1314205"/>
            <a:ext cx="1892593" cy="2124628"/>
            <a:chOff x="4348763" y="1232433"/>
            <a:chExt cx="1892593" cy="21246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973391D-9F5B-0F63-4254-65DD6F12AD88}"/>
                </a:ext>
              </a:extLst>
            </p:cNvPr>
            <p:cNvGrpSpPr/>
            <p:nvPr/>
          </p:nvGrpSpPr>
          <p:grpSpPr>
            <a:xfrm>
              <a:off x="4348763" y="1232433"/>
              <a:ext cx="1892593" cy="2124628"/>
              <a:chOff x="3435575" y="1222433"/>
              <a:chExt cx="1892593" cy="2124628"/>
            </a:xfrm>
          </p:grpSpPr>
          <p:sp>
            <p:nvSpPr>
              <p:cNvPr id="60" name="Google Shape;815;p33">
                <a:extLst>
                  <a:ext uri="{FF2B5EF4-FFF2-40B4-BE49-F238E27FC236}">
                    <a16:creationId xmlns:a16="http://schemas.microsoft.com/office/drawing/2014/main" id="{FD1E2996-03A8-DEBD-BC51-0D8D23F0C89A}"/>
                  </a:ext>
                </a:extLst>
              </p:cNvPr>
              <p:cNvSpPr/>
              <p:nvPr/>
            </p:nvSpPr>
            <p:spPr>
              <a:xfrm>
                <a:off x="3435575" y="1222433"/>
                <a:ext cx="735600" cy="735600"/>
              </a:xfrm>
              <a:prstGeom prst="ellipse">
                <a:avLst/>
              </a:prstGeom>
              <a:solidFill>
                <a:srgbClr val="FAA74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61" name="Google Shape;822;p33">
                <a:extLst>
                  <a:ext uri="{FF2B5EF4-FFF2-40B4-BE49-F238E27FC236}">
                    <a16:creationId xmlns:a16="http://schemas.microsoft.com/office/drawing/2014/main" id="{5D4733CD-C48E-AB51-386B-09C84424F8E8}"/>
                  </a:ext>
                </a:extLst>
              </p:cNvPr>
              <p:cNvCxnSpPr>
                <a:cxnSpLocks/>
                <a:stCxn id="60" idx="4"/>
              </p:cNvCxnSpPr>
              <p:nvPr/>
            </p:nvCxnSpPr>
            <p:spPr>
              <a:xfrm flipH="1">
                <a:off x="3803368" y="1958033"/>
                <a:ext cx="7" cy="138902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2" name="Google Shape;826;p33">
                <a:extLst>
                  <a:ext uri="{FF2B5EF4-FFF2-40B4-BE49-F238E27FC236}">
                    <a16:creationId xmlns:a16="http://schemas.microsoft.com/office/drawing/2014/main" id="{AAEA168A-CB1A-E0B6-4276-DDD3331A07D9}"/>
                  </a:ext>
                </a:extLst>
              </p:cNvPr>
              <p:cNvSpPr txBox="1"/>
              <p:nvPr/>
            </p:nvSpPr>
            <p:spPr>
              <a:xfrm>
                <a:off x="3803368" y="1958033"/>
                <a:ext cx="1524800" cy="37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100"/>
                </a:pPr>
                <a:r>
                  <a:rPr lang="en" sz="2133" b="1" kern="0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Milestone 4</a:t>
                </a:r>
                <a:endParaRPr sz="2133" b="1" kern="0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56" name="Google Shape;818;p33">
              <a:extLst>
                <a:ext uri="{FF2B5EF4-FFF2-40B4-BE49-F238E27FC236}">
                  <a16:creationId xmlns:a16="http://schemas.microsoft.com/office/drawing/2014/main" id="{C34B5B68-659F-EC42-B51F-22E282B27F84}"/>
                </a:ext>
              </a:extLst>
            </p:cNvPr>
            <p:cNvGrpSpPr/>
            <p:nvPr/>
          </p:nvGrpSpPr>
          <p:grpSpPr>
            <a:xfrm>
              <a:off x="4562969" y="1411392"/>
              <a:ext cx="355171" cy="377683"/>
              <a:chOff x="846218" y="3458333"/>
              <a:chExt cx="343138" cy="364887"/>
            </a:xfrm>
          </p:grpSpPr>
          <p:sp>
            <p:nvSpPr>
              <p:cNvPr id="57" name="Google Shape;819;p33">
                <a:extLst>
                  <a:ext uri="{FF2B5EF4-FFF2-40B4-BE49-F238E27FC236}">
                    <a16:creationId xmlns:a16="http://schemas.microsoft.com/office/drawing/2014/main" id="{9A21B6DD-A91D-23AE-608A-8005B4247919}"/>
                  </a:ext>
                </a:extLst>
              </p:cNvPr>
              <p:cNvSpPr/>
              <p:nvPr/>
            </p:nvSpPr>
            <p:spPr>
              <a:xfrm>
                <a:off x="846218" y="3458333"/>
                <a:ext cx="121367" cy="10673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3121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cubicBezTo>
                      <a:pt x="0" y="2406"/>
                      <a:pt x="691" y="3097"/>
                      <a:pt x="1548" y="3120"/>
                    </a:cubicBezTo>
                    <a:cubicBezTo>
                      <a:pt x="3548" y="3025"/>
                      <a:pt x="3548" y="72"/>
                      <a:pt x="15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820;p33">
                <a:extLst>
                  <a:ext uri="{FF2B5EF4-FFF2-40B4-BE49-F238E27FC236}">
                    <a16:creationId xmlns:a16="http://schemas.microsoft.com/office/drawing/2014/main" id="{E7421538-8AB9-E37B-E3BF-B5F99ED15D98}"/>
                  </a:ext>
                </a:extLst>
              </p:cNvPr>
              <p:cNvSpPr/>
              <p:nvPr/>
            </p:nvSpPr>
            <p:spPr>
              <a:xfrm>
                <a:off x="867386" y="3580487"/>
                <a:ext cx="63539" cy="24273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7098" extrusionOk="0">
                    <a:moveTo>
                      <a:pt x="0" y="1"/>
                    </a:moveTo>
                    <a:lnTo>
                      <a:pt x="0" y="6788"/>
                    </a:lnTo>
                    <a:cubicBezTo>
                      <a:pt x="0" y="6955"/>
                      <a:pt x="119" y="7098"/>
                      <a:pt x="286" y="7098"/>
                    </a:cubicBezTo>
                    <a:lnTo>
                      <a:pt x="1548" y="7098"/>
                    </a:lnTo>
                    <a:cubicBezTo>
                      <a:pt x="1715" y="7098"/>
                      <a:pt x="1858" y="6955"/>
                      <a:pt x="1834" y="6788"/>
                    </a:cubicBezTo>
                    <a:lnTo>
                      <a:pt x="1834" y="1"/>
                    </a:lnTo>
                    <a:cubicBezTo>
                      <a:pt x="1552" y="142"/>
                      <a:pt x="1246" y="213"/>
                      <a:pt x="918" y="215"/>
                    </a:cubicBezTo>
                    <a:lnTo>
                      <a:pt x="918" y="215"/>
                    </a:lnTo>
                    <a:cubicBezTo>
                      <a:pt x="611" y="213"/>
                      <a:pt x="283" y="142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821;p33">
                <a:extLst>
                  <a:ext uri="{FF2B5EF4-FFF2-40B4-BE49-F238E27FC236}">
                    <a16:creationId xmlns:a16="http://schemas.microsoft.com/office/drawing/2014/main" id="{E9C6EC35-2920-0BA9-16E9-8AF83B14A29F}"/>
                  </a:ext>
                </a:extLst>
              </p:cNvPr>
              <p:cNvSpPr/>
              <p:nvPr/>
            </p:nvSpPr>
            <p:spPr>
              <a:xfrm>
                <a:off x="952880" y="3521872"/>
                <a:ext cx="236476" cy="239348"/>
              </a:xfrm>
              <a:custGeom>
                <a:avLst/>
                <a:gdLst/>
                <a:ahLst/>
                <a:cxnLst/>
                <a:rect l="l" t="t" r="r" b="b"/>
                <a:pathLst>
                  <a:path w="6915" h="6999" extrusionOk="0">
                    <a:moveTo>
                      <a:pt x="596" y="0"/>
                    </a:moveTo>
                    <a:cubicBezTo>
                      <a:pt x="549" y="476"/>
                      <a:pt x="334" y="929"/>
                      <a:pt x="1" y="1262"/>
                    </a:cubicBezTo>
                    <a:lnTo>
                      <a:pt x="1" y="5739"/>
                    </a:lnTo>
                    <a:cubicBezTo>
                      <a:pt x="205" y="5664"/>
                      <a:pt x="410" y="5631"/>
                      <a:pt x="618" y="5631"/>
                    </a:cubicBezTo>
                    <a:cubicBezTo>
                      <a:pt x="1262" y="5631"/>
                      <a:pt x="1936" y="5945"/>
                      <a:pt x="2692" y="6287"/>
                    </a:cubicBezTo>
                    <a:cubicBezTo>
                      <a:pt x="3463" y="6639"/>
                      <a:pt x="4258" y="6999"/>
                      <a:pt x="5041" y="6999"/>
                    </a:cubicBezTo>
                    <a:cubicBezTo>
                      <a:pt x="5635" y="6999"/>
                      <a:pt x="6223" y="6791"/>
                      <a:pt x="6788" y="6216"/>
                    </a:cubicBezTo>
                    <a:cubicBezTo>
                      <a:pt x="6836" y="6168"/>
                      <a:pt x="6883" y="6073"/>
                      <a:pt x="6883" y="6001"/>
                    </a:cubicBezTo>
                    <a:lnTo>
                      <a:pt x="6883" y="1000"/>
                    </a:lnTo>
                    <a:cubicBezTo>
                      <a:pt x="6914" y="798"/>
                      <a:pt x="6752" y="656"/>
                      <a:pt x="6589" y="656"/>
                    </a:cubicBezTo>
                    <a:cubicBezTo>
                      <a:pt x="6503" y="656"/>
                      <a:pt x="6417" y="696"/>
                      <a:pt x="6359" y="786"/>
                    </a:cubicBezTo>
                    <a:cubicBezTo>
                      <a:pt x="5922" y="1214"/>
                      <a:pt x="5476" y="1376"/>
                      <a:pt x="5013" y="1376"/>
                    </a:cubicBezTo>
                    <a:cubicBezTo>
                      <a:pt x="4367" y="1376"/>
                      <a:pt x="3689" y="1061"/>
                      <a:pt x="2954" y="715"/>
                    </a:cubicBezTo>
                    <a:cubicBezTo>
                      <a:pt x="2192" y="357"/>
                      <a:pt x="1406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A6E881-B86A-DF9D-D0A3-7181B571A608}"/>
              </a:ext>
            </a:extLst>
          </p:cNvPr>
          <p:cNvGrpSpPr/>
          <p:nvPr/>
        </p:nvGrpSpPr>
        <p:grpSpPr>
          <a:xfrm>
            <a:off x="10057484" y="2438890"/>
            <a:ext cx="2014847" cy="988135"/>
            <a:chOff x="4328256" y="2407483"/>
            <a:chExt cx="2014847" cy="988136"/>
          </a:xfrm>
        </p:grpSpPr>
        <p:grpSp>
          <p:nvGrpSpPr>
            <p:cNvPr id="768" name="Group 767">
              <a:extLst>
                <a:ext uri="{FF2B5EF4-FFF2-40B4-BE49-F238E27FC236}">
                  <a16:creationId xmlns:a16="http://schemas.microsoft.com/office/drawing/2014/main" id="{1C5313C7-5A8E-50A5-354F-5EF5D02020F4}"/>
                </a:ext>
              </a:extLst>
            </p:cNvPr>
            <p:cNvGrpSpPr/>
            <p:nvPr/>
          </p:nvGrpSpPr>
          <p:grpSpPr>
            <a:xfrm>
              <a:off x="4328256" y="2407483"/>
              <a:ext cx="2014847" cy="988136"/>
              <a:chOff x="3415068" y="2397483"/>
              <a:chExt cx="2014847" cy="988136"/>
            </a:xfrm>
          </p:grpSpPr>
          <p:sp>
            <p:nvSpPr>
              <p:cNvPr id="773" name="Google Shape;815;p33">
                <a:extLst>
                  <a:ext uri="{FF2B5EF4-FFF2-40B4-BE49-F238E27FC236}">
                    <a16:creationId xmlns:a16="http://schemas.microsoft.com/office/drawing/2014/main" id="{081C75FB-B2AA-4BEC-696E-B0F33577F899}"/>
                  </a:ext>
                </a:extLst>
              </p:cNvPr>
              <p:cNvSpPr/>
              <p:nvPr/>
            </p:nvSpPr>
            <p:spPr>
              <a:xfrm>
                <a:off x="3415068" y="2397483"/>
                <a:ext cx="735600" cy="735600"/>
              </a:xfrm>
              <a:prstGeom prst="ellipse">
                <a:avLst/>
              </a:prstGeom>
              <a:solidFill>
                <a:srgbClr val="2BBAF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774" name="Google Shape;822;p33">
                <a:extLst>
                  <a:ext uri="{FF2B5EF4-FFF2-40B4-BE49-F238E27FC236}">
                    <a16:creationId xmlns:a16="http://schemas.microsoft.com/office/drawing/2014/main" id="{53071F40-0134-BD38-D908-1C7C30FA8C3B}"/>
                  </a:ext>
                </a:extLst>
              </p:cNvPr>
              <p:cNvCxnSpPr>
                <a:cxnSpLocks/>
                <a:stCxn id="773" idx="4"/>
              </p:cNvCxnSpPr>
              <p:nvPr/>
            </p:nvCxnSpPr>
            <p:spPr>
              <a:xfrm>
                <a:off x="3782868" y="3133083"/>
                <a:ext cx="0" cy="25253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5" name="Google Shape;826;p33">
                <a:extLst>
                  <a:ext uri="{FF2B5EF4-FFF2-40B4-BE49-F238E27FC236}">
                    <a16:creationId xmlns:a16="http://schemas.microsoft.com/office/drawing/2014/main" id="{F4819E3B-F3E9-1FAB-36D8-CFA931B38D04}"/>
                  </a:ext>
                </a:extLst>
              </p:cNvPr>
              <p:cNvSpPr txBox="1"/>
              <p:nvPr/>
            </p:nvSpPr>
            <p:spPr>
              <a:xfrm>
                <a:off x="3905115" y="2866318"/>
                <a:ext cx="1524800" cy="37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100"/>
                </a:pPr>
                <a:r>
                  <a:rPr lang="en" sz="2133" b="1" kern="0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Milestone 5</a:t>
                </a:r>
                <a:endParaRPr sz="2133" b="1" kern="0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769" name="Google Shape;818;p33">
              <a:extLst>
                <a:ext uri="{FF2B5EF4-FFF2-40B4-BE49-F238E27FC236}">
                  <a16:creationId xmlns:a16="http://schemas.microsoft.com/office/drawing/2014/main" id="{863EDDCF-E72A-600A-B667-00223AEE45E7}"/>
                </a:ext>
              </a:extLst>
            </p:cNvPr>
            <p:cNvGrpSpPr/>
            <p:nvPr/>
          </p:nvGrpSpPr>
          <p:grpSpPr>
            <a:xfrm>
              <a:off x="4542463" y="2586441"/>
              <a:ext cx="355169" cy="377685"/>
              <a:chOff x="826407" y="4593572"/>
              <a:chExt cx="343136" cy="364889"/>
            </a:xfrm>
          </p:grpSpPr>
          <p:sp>
            <p:nvSpPr>
              <p:cNvPr id="770" name="Google Shape;819;p33">
                <a:extLst>
                  <a:ext uri="{FF2B5EF4-FFF2-40B4-BE49-F238E27FC236}">
                    <a16:creationId xmlns:a16="http://schemas.microsoft.com/office/drawing/2014/main" id="{33398198-C8F1-D729-1F7F-1C312B55FD70}"/>
                  </a:ext>
                </a:extLst>
              </p:cNvPr>
              <p:cNvSpPr/>
              <p:nvPr/>
            </p:nvSpPr>
            <p:spPr>
              <a:xfrm>
                <a:off x="826407" y="4593572"/>
                <a:ext cx="121367" cy="10673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3121" extrusionOk="0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cubicBezTo>
                      <a:pt x="0" y="2406"/>
                      <a:pt x="691" y="3097"/>
                      <a:pt x="1548" y="3120"/>
                    </a:cubicBezTo>
                    <a:cubicBezTo>
                      <a:pt x="3548" y="3025"/>
                      <a:pt x="3548" y="72"/>
                      <a:pt x="15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820;p33">
                <a:extLst>
                  <a:ext uri="{FF2B5EF4-FFF2-40B4-BE49-F238E27FC236}">
                    <a16:creationId xmlns:a16="http://schemas.microsoft.com/office/drawing/2014/main" id="{F09E7E73-08AB-D4FF-28AB-EDC2295A7FEA}"/>
                  </a:ext>
                </a:extLst>
              </p:cNvPr>
              <p:cNvSpPr/>
              <p:nvPr/>
            </p:nvSpPr>
            <p:spPr>
              <a:xfrm>
                <a:off x="847574" y="4715727"/>
                <a:ext cx="63539" cy="24273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7098" extrusionOk="0">
                    <a:moveTo>
                      <a:pt x="0" y="1"/>
                    </a:moveTo>
                    <a:lnTo>
                      <a:pt x="0" y="6788"/>
                    </a:lnTo>
                    <a:cubicBezTo>
                      <a:pt x="0" y="6955"/>
                      <a:pt x="119" y="7098"/>
                      <a:pt x="286" y="7098"/>
                    </a:cubicBezTo>
                    <a:lnTo>
                      <a:pt x="1548" y="7098"/>
                    </a:lnTo>
                    <a:cubicBezTo>
                      <a:pt x="1715" y="7098"/>
                      <a:pt x="1858" y="6955"/>
                      <a:pt x="1834" y="6788"/>
                    </a:cubicBezTo>
                    <a:lnTo>
                      <a:pt x="1834" y="1"/>
                    </a:lnTo>
                    <a:cubicBezTo>
                      <a:pt x="1552" y="142"/>
                      <a:pt x="1246" y="213"/>
                      <a:pt x="918" y="215"/>
                    </a:cubicBezTo>
                    <a:lnTo>
                      <a:pt x="918" y="215"/>
                    </a:lnTo>
                    <a:cubicBezTo>
                      <a:pt x="611" y="213"/>
                      <a:pt x="283" y="142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821;p33">
                <a:extLst>
                  <a:ext uri="{FF2B5EF4-FFF2-40B4-BE49-F238E27FC236}">
                    <a16:creationId xmlns:a16="http://schemas.microsoft.com/office/drawing/2014/main" id="{8B2AF943-6EDD-112C-0952-524AC998523A}"/>
                  </a:ext>
                </a:extLst>
              </p:cNvPr>
              <p:cNvSpPr/>
              <p:nvPr/>
            </p:nvSpPr>
            <p:spPr>
              <a:xfrm>
                <a:off x="933067" y="4657110"/>
                <a:ext cx="236476" cy="239348"/>
              </a:xfrm>
              <a:custGeom>
                <a:avLst/>
                <a:gdLst/>
                <a:ahLst/>
                <a:cxnLst/>
                <a:rect l="l" t="t" r="r" b="b"/>
                <a:pathLst>
                  <a:path w="6915" h="6999" extrusionOk="0">
                    <a:moveTo>
                      <a:pt x="596" y="0"/>
                    </a:moveTo>
                    <a:cubicBezTo>
                      <a:pt x="549" y="476"/>
                      <a:pt x="334" y="929"/>
                      <a:pt x="1" y="1262"/>
                    </a:cubicBezTo>
                    <a:lnTo>
                      <a:pt x="1" y="5739"/>
                    </a:lnTo>
                    <a:cubicBezTo>
                      <a:pt x="205" y="5664"/>
                      <a:pt x="410" y="5631"/>
                      <a:pt x="618" y="5631"/>
                    </a:cubicBezTo>
                    <a:cubicBezTo>
                      <a:pt x="1262" y="5631"/>
                      <a:pt x="1936" y="5945"/>
                      <a:pt x="2692" y="6287"/>
                    </a:cubicBezTo>
                    <a:cubicBezTo>
                      <a:pt x="3463" y="6639"/>
                      <a:pt x="4258" y="6999"/>
                      <a:pt x="5041" y="6999"/>
                    </a:cubicBezTo>
                    <a:cubicBezTo>
                      <a:pt x="5635" y="6999"/>
                      <a:pt x="6223" y="6791"/>
                      <a:pt x="6788" y="6216"/>
                    </a:cubicBezTo>
                    <a:cubicBezTo>
                      <a:pt x="6836" y="6168"/>
                      <a:pt x="6883" y="6073"/>
                      <a:pt x="6883" y="6001"/>
                    </a:cubicBezTo>
                    <a:lnTo>
                      <a:pt x="6883" y="1000"/>
                    </a:lnTo>
                    <a:cubicBezTo>
                      <a:pt x="6914" y="798"/>
                      <a:pt x="6752" y="656"/>
                      <a:pt x="6589" y="656"/>
                    </a:cubicBezTo>
                    <a:cubicBezTo>
                      <a:pt x="6503" y="656"/>
                      <a:pt x="6417" y="696"/>
                      <a:pt x="6359" y="786"/>
                    </a:cubicBezTo>
                    <a:cubicBezTo>
                      <a:pt x="5922" y="1214"/>
                      <a:pt x="5476" y="1376"/>
                      <a:pt x="5013" y="1376"/>
                    </a:cubicBezTo>
                    <a:cubicBezTo>
                      <a:pt x="4367" y="1376"/>
                      <a:pt x="3689" y="1061"/>
                      <a:pt x="2954" y="715"/>
                    </a:cubicBezTo>
                    <a:cubicBezTo>
                      <a:pt x="2192" y="357"/>
                      <a:pt x="1406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77" name="TextBox 776">
            <a:extLst>
              <a:ext uri="{FF2B5EF4-FFF2-40B4-BE49-F238E27FC236}">
                <a16:creationId xmlns:a16="http://schemas.microsoft.com/office/drawing/2014/main" id="{23F6A9B7-5CCD-63AA-D341-66F7056DDF79}"/>
              </a:ext>
            </a:extLst>
          </p:cNvPr>
          <p:cNvSpPr txBox="1"/>
          <p:nvPr/>
        </p:nvSpPr>
        <p:spPr>
          <a:xfrm>
            <a:off x="10919997" y="293826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Until 10 Aug</a:t>
            </a:r>
          </a:p>
        </p:txBody>
      </p:sp>
      <p:cxnSp>
        <p:nvCxnSpPr>
          <p:cNvPr id="779" name="Straight Arrow Connector 778">
            <a:extLst>
              <a:ext uri="{FF2B5EF4-FFF2-40B4-BE49-F238E27FC236}">
                <a16:creationId xmlns:a16="http://schemas.microsoft.com/office/drawing/2014/main" id="{72617EEC-3669-ED33-62A5-281440C3F79F}"/>
              </a:ext>
            </a:extLst>
          </p:cNvPr>
          <p:cNvCxnSpPr>
            <a:cxnSpLocks/>
          </p:cNvCxnSpPr>
          <p:nvPr/>
        </p:nvCxnSpPr>
        <p:spPr>
          <a:xfrm>
            <a:off x="10157115" y="4014216"/>
            <a:ext cx="0" cy="279979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367;p23">
            <a:extLst>
              <a:ext uri="{FF2B5EF4-FFF2-40B4-BE49-F238E27FC236}">
                <a16:creationId xmlns:a16="http://schemas.microsoft.com/office/drawing/2014/main" id="{F867BF98-95CA-9F42-8D8D-89C5ABFB65F2}"/>
              </a:ext>
            </a:extLst>
          </p:cNvPr>
          <p:cNvSpPr/>
          <p:nvPr/>
        </p:nvSpPr>
        <p:spPr>
          <a:xfrm>
            <a:off x="9970071" y="6528034"/>
            <a:ext cx="534404" cy="177962"/>
          </a:xfrm>
          <a:prstGeom prst="homePlate">
            <a:avLst>
              <a:gd name="adj" fmla="val 50000"/>
            </a:avLst>
          </a:prstGeom>
          <a:solidFill>
            <a:srgbClr val="2BB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SIT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Rectangle 781">
            <a:extLst>
              <a:ext uri="{FF2B5EF4-FFF2-40B4-BE49-F238E27FC236}">
                <a16:creationId xmlns:a16="http://schemas.microsoft.com/office/drawing/2014/main" id="{F4DC3F8C-C327-3CED-9F1E-F8C36123C21C}"/>
              </a:ext>
            </a:extLst>
          </p:cNvPr>
          <p:cNvSpPr/>
          <p:nvPr/>
        </p:nvSpPr>
        <p:spPr>
          <a:xfrm>
            <a:off x="10972801" y="3427025"/>
            <a:ext cx="534403" cy="3383040"/>
          </a:xfrm>
          <a:custGeom>
            <a:avLst/>
            <a:gdLst>
              <a:gd name="connsiteX0" fmla="*/ 0 w 534403"/>
              <a:gd name="connsiteY0" fmla="*/ 0 h 3383040"/>
              <a:gd name="connsiteX1" fmla="*/ 534403 w 534403"/>
              <a:gd name="connsiteY1" fmla="*/ 0 h 3383040"/>
              <a:gd name="connsiteX2" fmla="*/ 534403 w 534403"/>
              <a:gd name="connsiteY2" fmla="*/ 462349 h 3383040"/>
              <a:gd name="connsiteX3" fmla="*/ 534403 w 534403"/>
              <a:gd name="connsiteY3" fmla="*/ 1093850 h 3383040"/>
              <a:gd name="connsiteX4" fmla="*/ 534403 w 534403"/>
              <a:gd name="connsiteY4" fmla="*/ 1657690 h 3383040"/>
              <a:gd name="connsiteX5" fmla="*/ 534403 w 534403"/>
              <a:gd name="connsiteY5" fmla="*/ 2153869 h 3383040"/>
              <a:gd name="connsiteX6" fmla="*/ 534403 w 534403"/>
              <a:gd name="connsiteY6" fmla="*/ 2650048 h 3383040"/>
              <a:gd name="connsiteX7" fmla="*/ 534403 w 534403"/>
              <a:gd name="connsiteY7" fmla="*/ 3383040 h 3383040"/>
              <a:gd name="connsiteX8" fmla="*/ 0 w 534403"/>
              <a:gd name="connsiteY8" fmla="*/ 3383040 h 3383040"/>
              <a:gd name="connsiteX9" fmla="*/ 0 w 534403"/>
              <a:gd name="connsiteY9" fmla="*/ 2920691 h 3383040"/>
              <a:gd name="connsiteX10" fmla="*/ 0 w 534403"/>
              <a:gd name="connsiteY10" fmla="*/ 2390682 h 3383040"/>
              <a:gd name="connsiteX11" fmla="*/ 0 w 534403"/>
              <a:gd name="connsiteY11" fmla="*/ 1860672 h 3383040"/>
              <a:gd name="connsiteX12" fmla="*/ 0 w 534403"/>
              <a:gd name="connsiteY12" fmla="*/ 1263002 h 3383040"/>
              <a:gd name="connsiteX13" fmla="*/ 0 w 534403"/>
              <a:gd name="connsiteY13" fmla="*/ 732992 h 3383040"/>
              <a:gd name="connsiteX14" fmla="*/ 0 w 534403"/>
              <a:gd name="connsiteY14" fmla="*/ 0 h 338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34403" h="3383040" extrusionOk="0">
                <a:moveTo>
                  <a:pt x="0" y="0"/>
                </a:moveTo>
                <a:cubicBezTo>
                  <a:pt x="230500" y="-59051"/>
                  <a:pt x="323955" y="31528"/>
                  <a:pt x="534403" y="0"/>
                </a:cubicBezTo>
                <a:cubicBezTo>
                  <a:pt x="554747" y="183280"/>
                  <a:pt x="508590" y="353647"/>
                  <a:pt x="534403" y="462349"/>
                </a:cubicBezTo>
                <a:cubicBezTo>
                  <a:pt x="560216" y="571051"/>
                  <a:pt x="505775" y="845545"/>
                  <a:pt x="534403" y="1093850"/>
                </a:cubicBezTo>
                <a:cubicBezTo>
                  <a:pt x="563031" y="1342155"/>
                  <a:pt x="496659" y="1424852"/>
                  <a:pt x="534403" y="1657690"/>
                </a:cubicBezTo>
                <a:cubicBezTo>
                  <a:pt x="572147" y="1890528"/>
                  <a:pt x="498310" y="1913672"/>
                  <a:pt x="534403" y="2153869"/>
                </a:cubicBezTo>
                <a:cubicBezTo>
                  <a:pt x="570496" y="2394066"/>
                  <a:pt x="513685" y="2468805"/>
                  <a:pt x="534403" y="2650048"/>
                </a:cubicBezTo>
                <a:cubicBezTo>
                  <a:pt x="555121" y="2831291"/>
                  <a:pt x="462980" y="3161228"/>
                  <a:pt x="534403" y="3383040"/>
                </a:cubicBezTo>
                <a:cubicBezTo>
                  <a:pt x="306573" y="3430800"/>
                  <a:pt x="201945" y="3351572"/>
                  <a:pt x="0" y="3383040"/>
                </a:cubicBezTo>
                <a:cubicBezTo>
                  <a:pt x="-41641" y="3270177"/>
                  <a:pt x="49036" y="3058804"/>
                  <a:pt x="0" y="2920691"/>
                </a:cubicBezTo>
                <a:cubicBezTo>
                  <a:pt x="-49036" y="2782578"/>
                  <a:pt x="48183" y="2517440"/>
                  <a:pt x="0" y="2390682"/>
                </a:cubicBezTo>
                <a:cubicBezTo>
                  <a:pt x="-48183" y="2263924"/>
                  <a:pt x="44222" y="1976967"/>
                  <a:pt x="0" y="1860672"/>
                </a:cubicBezTo>
                <a:cubicBezTo>
                  <a:pt x="-44222" y="1744377"/>
                  <a:pt x="10988" y="1467734"/>
                  <a:pt x="0" y="1263002"/>
                </a:cubicBezTo>
                <a:cubicBezTo>
                  <a:pt x="-10988" y="1058270"/>
                  <a:pt x="36611" y="867010"/>
                  <a:pt x="0" y="732992"/>
                </a:cubicBezTo>
                <a:cubicBezTo>
                  <a:pt x="-36611" y="598974"/>
                  <a:pt x="12905" y="336912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00B050"/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367;p23">
            <a:extLst>
              <a:ext uri="{FF2B5EF4-FFF2-40B4-BE49-F238E27FC236}">
                <a16:creationId xmlns:a16="http://schemas.microsoft.com/office/drawing/2014/main" id="{DECE8839-7C1D-5077-E840-B01D556CDDB8}"/>
              </a:ext>
            </a:extLst>
          </p:cNvPr>
          <p:cNvSpPr/>
          <p:nvPr/>
        </p:nvSpPr>
        <p:spPr>
          <a:xfrm>
            <a:off x="10751404" y="6305964"/>
            <a:ext cx="1274340" cy="185975"/>
          </a:xfrm>
          <a:prstGeom prst="homePlate">
            <a:avLst>
              <a:gd name="adj" fmla="val 50000"/>
            </a:avLst>
          </a:prstGeom>
          <a:solidFill>
            <a:srgbClr val="2BB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Trial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367;p23">
            <a:extLst>
              <a:ext uri="{FF2B5EF4-FFF2-40B4-BE49-F238E27FC236}">
                <a16:creationId xmlns:a16="http://schemas.microsoft.com/office/drawing/2014/main" id="{59F6A980-FC25-3AB5-D1D6-7E3107664577}"/>
              </a:ext>
            </a:extLst>
          </p:cNvPr>
          <p:cNvSpPr/>
          <p:nvPr/>
        </p:nvSpPr>
        <p:spPr>
          <a:xfrm>
            <a:off x="10919997" y="6521075"/>
            <a:ext cx="1105747" cy="177962"/>
          </a:xfrm>
          <a:prstGeom prst="homePlate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Go-live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367;p23">
            <a:extLst>
              <a:ext uri="{FF2B5EF4-FFF2-40B4-BE49-F238E27FC236}">
                <a16:creationId xmlns:a16="http://schemas.microsoft.com/office/drawing/2014/main" id="{ECA582A9-1B60-4664-692D-F74626D7CA41}"/>
              </a:ext>
            </a:extLst>
          </p:cNvPr>
          <p:cNvSpPr/>
          <p:nvPr/>
        </p:nvSpPr>
        <p:spPr>
          <a:xfrm>
            <a:off x="10187058" y="6310028"/>
            <a:ext cx="534404" cy="177962"/>
          </a:xfrm>
          <a:prstGeom prst="homePlate">
            <a:avLst>
              <a:gd name="adj" fmla="val 50000"/>
            </a:avLst>
          </a:prstGeom>
          <a:solidFill>
            <a:srgbClr val="2BB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UAT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4A35867-AC6F-46E2-7C04-98E91B90AB93}"/>
              </a:ext>
            </a:extLst>
          </p:cNvPr>
          <p:cNvSpPr txBox="1"/>
          <p:nvPr/>
        </p:nvSpPr>
        <p:spPr>
          <a:xfrm>
            <a:off x="804672" y="1055098"/>
            <a:ext cx="5760719" cy="4747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AutoNum type="arabicPeriod" startAt="2"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Scheme and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4000" b="1" dirty="0">
                <a:solidFill>
                  <a:srgbClr val="44546A"/>
                </a:solidFill>
                <a:latin typeface="Calibri Light" panose="020F0302020204030204"/>
              </a:rPr>
              <a:t>	UAT schedule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305456"/>
      </p:ext>
    </p:extLst>
  </p:cSld>
  <p:clrMapOvr>
    <a:masterClrMapping/>
  </p:clrMapOvr>
</p:sld>
</file>

<file path=ppt/theme/theme1.xml><?xml version="1.0" encoding="utf-8"?>
<a:theme xmlns:a="http://schemas.openxmlformats.org/drawingml/2006/main" name="Project Review Meeting by Slidesgo">
  <a:themeElements>
    <a:clrScheme name="Simple Light">
      <a:dk1>
        <a:srgbClr val="221B22"/>
      </a:dk1>
      <a:lt1>
        <a:srgbClr val="FFFFFF"/>
      </a:lt1>
      <a:dk2>
        <a:srgbClr val="FFF2EE"/>
      </a:dk2>
      <a:lt2>
        <a:srgbClr val="AF3330"/>
      </a:lt2>
      <a:accent1>
        <a:srgbClr val="FF673B"/>
      </a:accent1>
      <a:accent2>
        <a:srgbClr val="ADAB4B"/>
      </a:accent2>
      <a:accent3>
        <a:srgbClr val="898731"/>
      </a:accent3>
      <a:accent4>
        <a:srgbClr val="5E77CC"/>
      </a:accent4>
      <a:accent5>
        <a:srgbClr val="6F88A5"/>
      </a:accent5>
      <a:accent6>
        <a:srgbClr val="4B627C"/>
      </a:accent6>
      <a:hlink>
        <a:srgbClr val="221B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oject Timeline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D4840"/>
      </a:accent1>
      <a:accent2>
        <a:srgbClr val="358A84"/>
      </a:accent2>
      <a:accent3>
        <a:srgbClr val="026796"/>
      </a:accent3>
      <a:accent4>
        <a:srgbClr val="DAD671"/>
      </a:accent4>
      <a:accent5>
        <a:srgbClr val="FAA74D"/>
      </a:accent5>
      <a:accent6>
        <a:srgbClr val="6E598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able Infographics">
  <a:themeElements>
    <a:clrScheme name="Simple Light">
      <a:dk1>
        <a:srgbClr val="000000"/>
      </a:dk1>
      <a:lt1>
        <a:srgbClr val="FFFFFF"/>
      </a:lt1>
      <a:dk2>
        <a:srgbClr val="C5C5C5"/>
      </a:dk2>
      <a:lt2>
        <a:srgbClr val="EBEBEB"/>
      </a:lt2>
      <a:accent1>
        <a:srgbClr val="D1CC62"/>
      </a:accent1>
      <a:accent2>
        <a:srgbClr val="8FC03F"/>
      </a:accent2>
      <a:accent3>
        <a:srgbClr val="1FC2BA"/>
      </a:accent3>
      <a:accent4>
        <a:srgbClr val="3A80B6"/>
      </a:accent4>
      <a:accent5>
        <a:srgbClr val="4D5B88"/>
      </a:accent5>
      <a:accent6>
        <a:srgbClr val="09165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PR Consulting by Slidesgo">
  <a:themeElements>
    <a:clrScheme name="Simple Light">
      <a:dk1>
        <a:srgbClr val="272753"/>
      </a:dk1>
      <a:lt1>
        <a:srgbClr val="ECEDF3"/>
      </a:lt1>
      <a:dk2>
        <a:srgbClr val="8680BC"/>
      </a:dk2>
      <a:lt2>
        <a:srgbClr val="F1662D"/>
      </a:lt2>
      <a:accent1>
        <a:srgbClr val="EA8A4F"/>
      </a:accent1>
      <a:accent2>
        <a:srgbClr val="CACDCF"/>
      </a:accent2>
      <a:accent3>
        <a:srgbClr val="1D1848"/>
      </a:accent3>
      <a:accent4>
        <a:srgbClr val="FFFFFF"/>
      </a:accent4>
      <a:accent5>
        <a:srgbClr val="25408F"/>
      </a:accent5>
      <a:accent6>
        <a:srgbClr val="F68F4F"/>
      </a:accent6>
      <a:hlink>
        <a:srgbClr val="2727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836</Words>
  <Application>Microsoft Office PowerPoint</Application>
  <PresentationFormat>Widescreen</PresentationFormat>
  <Paragraphs>313</Paragraphs>
  <Slides>13</Slides>
  <Notes>7</Notes>
  <HiddenSlides>1</HiddenSlides>
  <MMClips>1</MMClips>
  <ScaleCrop>false</ScaleCrop>
  <HeadingPairs>
    <vt:vector size="8" baseType="variant">
      <vt:variant>
        <vt:lpstr>Fonts Used</vt:lpstr>
      </vt:variant>
      <vt:variant>
        <vt:i4>25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45" baseType="lpstr">
      <vt:lpstr>ＭＳ Ｐゴシック</vt:lpstr>
      <vt:lpstr>MS UI Gothic</vt:lpstr>
      <vt:lpstr>Aptos</vt:lpstr>
      <vt:lpstr>Aptos Display</vt:lpstr>
      <vt:lpstr>Archivo</vt:lpstr>
      <vt:lpstr>Arial</vt:lpstr>
      <vt:lpstr>Barlow Semi Condensed</vt:lpstr>
      <vt:lpstr>Bebas Neue</vt:lpstr>
      <vt:lpstr>Calibri</vt:lpstr>
      <vt:lpstr>Calibri Light</vt:lpstr>
      <vt:lpstr>Fira Sans Extra Condensed</vt:lpstr>
      <vt:lpstr>Fira Sans Extra Condensed Medium</vt:lpstr>
      <vt:lpstr>Fira Sans Extra Condensed SemiBold</vt:lpstr>
      <vt:lpstr>Fjalla One</vt:lpstr>
      <vt:lpstr>Livvic</vt:lpstr>
      <vt:lpstr>Montserrat Medium</vt:lpstr>
      <vt:lpstr>Oswald</vt:lpstr>
      <vt:lpstr>Oswald Medium</vt:lpstr>
      <vt:lpstr>Oswald SemiBold</vt:lpstr>
      <vt:lpstr>Poppins SemiBold</vt:lpstr>
      <vt:lpstr>Roboto</vt:lpstr>
      <vt:lpstr>Roboto Condensed Light</vt:lpstr>
      <vt:lpstr>Tahoma</vt:lpstr>
      <vt:lpstr>Times New Roman</vt:lpstr>
      <vt:lpstr>Wingdings</vt:lpstr>
      <vt:lpstr>Project Review Meeting by Slidesgo</vt:lpstr>
      <vt:lpstr>Project Timeline Infographics by Slidesgo</vt:lpstr>
      <vt:lpstr>Table Infographics</vt:lpstr>
      <vt:lpstr>Office Theme</vt:lpstr>
      <vt:lpstr>1_Office Theme</vt:lpstr>
      <vt:lpstr>PR Consulting by Slidesgo</vt:lpstr>
      <vt:lpstr>Worksheet</vt:lpstr>
      <vt:lpstr>SWMS Review Meeting</vt:lpstr>
      <vt:lpstr>PowerPoint Presentation</vt:lpstr>
      <vt:lpstr>PowerPoint Presentation</vt:lpstr>
      <vt:lpstr>PowerPoint Presentation</vt:lpstr>
      <vt:lpstr>PROJECT COMPONENTS</vt:lpstr>
      <vt:lpstr>PowerPoint Presentation</vt:lpstr>
      <vt:lpstr>PowerPoint Presentation</vt:lpstr>
      <vt:lpstr>Project Timeline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Panasonic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SWMS Review Meeting</dc:title>
  <dc:creator>Hien Nguyen Van</dc:creator>
  <cp:lastModifiedBy>Minh Nguyen Nhu</cp:lastModifiedBy>
  <cp:revision>40</cp:revision>
  <dcterms:created xsi:type="dcterms:W3CDTF">2024-08-14T01:56:21Z</dcterms:created>
  <dcterms:modified xsi:type="dcterms:W3CDTF">2024-08-14T09:17:16Z</dcterms:modified>
</cp:coreProperties>
</file>